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20"/>
  </p:notesMasterIdLst>
  <p:handoutMasterIdLst>
    <p:handoutMasterId r:id="rId21"/>
  </p:handoutMasterIdLst>
  <p:sldIdLst>
    <p:sldId id="300" r:id="rId5"/>
    <p:sldId id="285" r:id="rId6"/>
    <p:sldId id="301" r:id="rId7"/>
    <p:sldId id="309" r:id="rId8"/>
    <p:sldId id="310" r:id="rId9"/>
    <p:sldId id="304" r:id="rId10"/>
    <p:sldId id="311" r:id="rId11"/>
    <p:sldId id="296" r:id="rId12"/>
    <p:sldId id="288" r:id="rId13"/>
    <p:sldId id="289" r:id="rId14"/>
    <p:sldId id="290" r:id="rId15"/>
    <p:sldId id="270" r:id="rId16"/>
    <p:sldId id="312" r:id="rId17"/>
    <p:sldId id="305" r:id="rId18"/>
    <p:sldId id="278" r:id="rId19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6661"/>
    <a:srgbClr val="D8D3D2"/>
    <a:srgbClr val="FF6900"/>
    <a:srgbClr val="FF87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899" autoAdjust="0"/>
  </p:normalViewPr>
  <p:slideViewPr>
    <p:cSldViewPr snapToGrid="0">
      <p:cViewPr varScale="1">
        <p:scale>
          <a:sx n="64" d="100"/>
          <a:sy n="64" d="100"/>
        </p:scale>
        <p:origin x="1256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ANZAZU ROMERO DE LORESECHA" userId="37e35df0-007c-4fff-9ea3-d12567e5a699" providerId="ADAL" clId="{376CCEE5-0134-4E1B-A762-D75060797992}"/>
    <pc:docChg chg="undo custSel modSld modMainMaster">
      <pc:chgData name="ARANZAZU ROMERO DE LORESECHA" userId="37e35df0-007c-4fff-9ea3-d12567e5a699" providerId="ADAL" clId="{376CCEE5-0134-4E1B-A762-D75060797992}" dt="2023-09-20T20:03:22.579" v="112" actId="164"/>
      <pc:docMkLst>
        <pc:docMk/>
      </pc:docMkLst>
      <pc:sldChg chg="addSp delSp modSp">
        <pc:chgData name="ARANZAZU ROMERO DE LORESECHA" userId="37e35df0-007c-4fff-9ea3-d12567e5a699" providerId="ADAL" clId="{376CCEE5-0134-4E1B-A762-D75060797992}" dt="2023-09-20T19:46:49.125" v="86"/>
        <pc:sldMkLst>
          <pc:docMk/>
          <pc:sldMk cId="3575235680" sldId="270"/>
        </pc:sldMkLst>
        <pc:graphicFrameChg chg="modGraphic">
          <ac:chgData name="ARANZAZU ROMERO DE LORESECHA" userId="37e35df0-007c-4fff-9ea3-d12567e5a699" providerId="ADAL" clId="{376CCEE5-0134-4E1B-A762-D75060797992}" dt="2023-09-20T19:46:47.344" v="84" actId="14100"/>
          <ac:graphicFrameMkLst>
            <pc:docMk/>
            <pc:sldMk cId="3575235680" sldId="270"/>
            <ac:graphicFrameMk id="31" creationId="{00000000-0000-0000-0000-000000000000}"/>
          </ac:graphicFrameMkLst>
        </pc:graphicFrameChg>
        <pc:picChg chg="del">
          <ac:chgData name="ARANZAZU ROMERO DE LORESECHA" userId="37e35df0-007c-4fff-9ea3-d12567e5a699" providerId="ADAL" clId="{376CCEE5-0134-4E1B-A762-D75060797992}" dt="2023-09-20T19:46:47.920" v="85" actId="478"/>
          <ac:picMkLst>
            <pc:docMk/>
            <pc:sldMk cId="3575235680" sldId="270"/>
            <ac:picMk id="13" creationId="{00000000-0000-0000-0000-000000000000}"/>
          </ac:picMkLst>
        </pc:picChg>
        <pc:picChg chg="add">
          <ac:chgData name="ARANZAZU ROMERO DE LORESECHA" userId="37e35df0-007c-4fff-9ea3-d12567e5a699" providerId="ADAL" clId="{376CCEE5-0134-4E1B-A762-D75060797992}" dt="2023-09-20T19:46:49.125" v="86"/>
          <ac:picMkLst>
            <pc:docMk/>
            <pc:sldMk cId="3575235680" sldId="270"/>
            <ac:picMk id="32" creationId="{CEAAA364-456A-4F46-A62A-0A90028E648A}"/>
          </ac:picMkLst>
        </pc:picChg>
      </pc:sldChg>
      <pc:sldChg chg="addSp delSp modSp">
        <pc:chgData name="ARANZAZU ROMERO DE LORESECHA" userId="37e35df0-007c-4fff-9ea3-d12567e5a699" providerId="ADAL" clId="{376CCEE5-0134-4E1B-A762-D75060797992}" dt="2023-09-20T19:45:41.755" v="53" actId="1076"/>
        <pc:sldMkLst>
          <pc:docMk/>
          <pc:sldMk cId="2680364915" sldId="285"/>
        </pc:sldMkLst>
        <pc:picChg chg="add mod">
          <ac:chgData name="ARANZAZU ROMERO DE LORESECHA" userId="37e35df0-007c-4fff-9ea3-d12567e5a699" providerId="ADAL" clId="{376CCEE5-0134-4E1B-A762-D75060797992}" dt="2023-09-20T19:45:41.755" v="53" actId="1076"/>
          <ac:picMkLst>
            <pc:docMk/>
            <pc:sldMk cId="2680364915" sldId="285"/>
            <ac:picMk id="7" creationId="{F61EC145-B066-4541-8D70-DAD40AAF0C0C}"/>
          </ac:picMkLst>
        </pc:picChg>
        <pc:picChg chg="del">
          <ac:chgData name="ARANZAZU ROMERO DE LORESECHA" userId="37e35df0-007c-4fff-9ea3-d12567e5a699" providerId="ADAL" clId="{376CCEE5-0134-4E1B-A762-D75060797992}" dt="2023-09-20T19:45:37.640" v="51" actId="478"/>
          <ac:picMkLst>
            <pc:docMk/>
            <pc:sldMk cId="2680364915" sldId="285"/>
            <ac:picMk id="7170" creationId="{00000000-0000-0000-0000-000000000000}"/>
          </ac:picMkLst>
        </pc:picChg>
      </pc:sldChg>
      <pc:sldChg chg="addSp delSp modSp">
        <pc:chgData name="ARANZAZU ROMERO DE LORESECHA" userId="37e35df0-007c-4fff-9ea3-d12567e5a699" providerId="ADAL" clId="{376CCEE5-0134-4E1B-A762-D75060797992}" dt="2023-09-20T19:46:34.313" v="77"/>
        <pc:sldMkLst>
          <pc:docMk/>
          <pc:sldMk cId="1096638514" sldId="288"/>
        </pc:sldMkLst>
        <pc:graphicFrameChg chg="modGraphic">
          <ac:chgData name="ARANZAZU ROMERO DE LORESECHA" userId="37e35df0-007c-4fff-9ea3-d12567e5a699" providerId="ADAL" clId="{376CCEE5-0134-4E1B-A762-D75060797992}" dt="2023-09-20T19:46:32.176" v="75" actId="14100"/>
          <ac:graphicFrameMkLst>
            <pc:docMk/>
            <pc:sldMk cId="1096638514" sldId="288"/>
            <ac:graphicFrameMk id="27" creationId="{00000000-0000-0000-0000-000000000000}"/>
          </ac:graphicFrameMkLst>
        </pc:graphicFrameChg>
        <pc:picChg chg="add">
          <ac:chgData name="ARANZAZU ROMERO DE LORESECHA" userId="37e35df0-007c-4fff-9ea3-d12567e5a699" providerId="ADAL" clId="{376CCEE5-0134-4E1B-A762-D75060797992}" dt="2023-09-20T19:46:34.313" v="77"/>
          <ac:picMkLst>
            <pc:docMk/>
            <pc:sldMk cId="1096638514" sldId="288"/>
            <ac:picMk id="28" creationId="{40408E5E-79C0-4E79-905B-41BD503D2917}"/>
          </ac:picMkLst>
        </pc:picChg>
        <pc:picChg chg="del">
          <ac:chgData name="ARANZAZU ROMERO DE LORESECHA" userId="37e35df0-007c-4fff-9ea3-d12567e5a699" providerId="ADAL" clId="{376CCEE5-0134-4E1B-A762-D75060797992}" dt="2023-09-20T19:46:32.912" v="76" actId="478"/>
          <ac:picMkLst>
            <pc:docMk/>
            <pc:sldMk cId="1096638514" sldId="288"/>
            <ac:picMk id="37" creationId="{00000000-0000-0000-0000-000000000000}"/>
          </ac:picMkLst>
        </pc:picChg>
      </pc:sldChg>
      <pc:sldChg chg="addSp delSp modSp">
        <pc:chgData name="ARANZAZU ROMERO DE LORESECHA" userId="37e35df0-007c-4fff-9ea3-d12567e5a699" providerId="ADAL" clId="{376CCEE5-0134-4E1B-A762-D75060797992}" dt="2023-09-20T19:46:39.185" v="80"/>
        <pc:sldMkLst>
          <pc:docMk/>
          <pc:sldMk cId="2578082602" sldId="289"/>
        </pc:sldMkLst>
        <pc:graphicFrameChg chg="modGraphic">
          <ac:chgData name="ARANZAZU ROMERO DE LORESECHA" userId="37e35df0-007c-4fff-9ea3-d12567e5a699" providerId="ADAL" clId="{376CCEE5-0134-4E1B-A762-D75060797992}" dt="2023-09-20T19:46:37.466" v="78" actId="14100"/>
          <ac:graphicFrameMkLst>
            <pc:docMk/>
            <pc:sldMk cId="2578082602" sldId="289"/>
            <ac:graphicFrameMk id="89" creationId="{00000000-0000-0000-0000-000000000000}"/>
          </ac:graphicFrameMkLst>
        </pc:graphicFrameChg>
        <pc:picChg chg="del">
          <ac:chgData name="ARANZAZU ROMERO DE LORESECHA" userId="37e35df0-007c-4fff-9ea3-d12567e5a699" providerId="ADAL" clId="{376CCEE5-0134-4E1B-A762-D75060797992}" dt="2023-09-20T19:46:38.025" v="79" actId="478"/>
          <ac:picMkLst>
            <pc:docMk/>
            <pc:sldMk cId="2578082602" sldId="289"/>
            <ac:picMk id="41" creationId="{00000000-0000-0000-0000-000000000000}"/>
          </ac:picMkLst>
        </pc:picChg>
        <pc:picChg chg="add">
          <ac:chgData name="ARANZAZU ROMERO DE LORESECHA" userId="37e35df0-007c-4fff-9ea3-d12567e5a699" providerId="ADAL" clId="{376CCEE5-0134-4E1B-A762-D75060797992}" dt="2023-09-20T19:46:39.185" v="80"/>
          <ac:picMkLst>
            <pc:docMk/>
            <pc:sldMk cId="2578082602" sldId="289"/>
            <ac:picMk id="90" creationId="{84E3B140-A4B2-456E-8E5C-A1EAFD8CDF07}"/>
          </ac:picMkLst>
        </pc:picChg>
      </pc:sldChg>
      <pc:sldChg chg="addSp delSp modSp">
        <pc:chgData name="ARANZAZU ROMERO DE LORESECHA" userId="37e35df0-007c-4fff-9ea3-d12567e5a699" providerId="ADAL" clId="{376CCEE5-0134-4E1B-A762-D75060797992}" dt="2023-09-20T19:46:43.882" v="83"/>
        <pc:sldMkLst>
          <pc:docMk/>
          <pc:sldMk cId="4268012869" sldId="290"/>
        </pc:sldMkLst>
        <pc:graphicFrameChg chg="modGraphic">
          <ac:chgData name="ARANZAZU ROMERO DE LORESECHA" userId="37e35df0-007c-4fff-9ea3-d12567e5a699" providerId="ADAL" clId="{376CCEE5-0134-4E1B-A762-D75060797992}" dt="2023-09-20T19:46:42.059" v="81" actId="14100"/>
          <ac:graphicFrameMkLst>
            <pc:docMk/>
            <pc:sldMk cId="4268012869" sldId="290"/>
            <ac:graphicFrameMk id="25" creationId="{00000000-0000-0000-0000-000000000000}"/>
          </ac:graphicFrameMkLst>
        </pc:graphicFrameChg>
        <pc:picChg chg="add">
          <ac:chgData name="ARANZAZU ROMERO DE LORESECHA" userId="37e35df0-007c-4fff-9ea3-d12567e5a699" providerId="ADAL" clId="{376CCEE5-0134-4E1B-A762-D75060797992}" dt="2023-09-20T19:46:43.882" v="83"/>
          <ac:picMkLst>
            <pc:docMk/>
            <pc:sldMk cId="4268012869" sldId="290"/>
            <ac:picMk id="27" creationId="{FAF567FF-0CF8-4F5E-A621-AB319F25D35D}"/>
          </ac:picMkLst>
        </pc:picChg>
        <pc:picChg chg="del">
          <ac:chgData name="ARANZAZU ROMERO DE LORESECHA" userId="37e35df0-007c-4fff-9ea3-d12567e5a699" providerId="ADAL" clId="{376CCEE5-0134-4E1B-A762-D75060797992}" dt="2023-09-20T19:46:42.696" v="82" actId="478"/>
          <ac:picMkLst>
            <pc:docMk/>
            <pc:sldMk cId="4268012869" sldId="290"/>
            <ac:picMk id="31" creationId="{00000000-0000-0000-0000-000000000000}"/>
          </ac:picMkLst>
        </pc:picChg>
      </pc:sldChg>
      <pc:sldChg chg="addSp delSp modSp">
        <pc:chgData name="ARANZAZU ROMERO DE LORESECHA" userId="37e35df0-007c-4fff-9ea3-d12567e5a699" providerId="ADAL" clId="{376CCEE5-0134-4E1B-A762-D75060797992}" dt="2023-09-20T19:46:29.240" v="74"/>
        <pc:sldMkLst>
          <pc:docMk/>
          <pc:sldMk cId="1926675144" sldId="296"/>
        </pc:sldMkLst>
        <pc:graphicFrameChg chg="modGraphic">
          <ac:chgData name="ARANZAZU ROMERO DE LORESECHA" userId="37e35df0-007c-4fff-9ea3-d12567e5a699" providerId="ADAL" clId="{376CCEE5-0134-4E1B-A762-D75060797992}" dt="2023-09-20T19:46:26.589" v="72" actId="14100"/>
          <ac:graphicFrameMkLst>
            <pc:docMk/>
            <pc:sldMk cId="1926675144" sldId="296"/>
            <ac:graphicFrameMk id="37" creationId="{00000000-0000-0000-0000-000000000000}"/>
          </ac:graphicFrameMkLst>
        </pc:graphicFrameChg>
        <pc:picChg chg="del">
          <ac:chgData name="ARANZAZU ROMERO DE LORESECHA" userId="37e35df0-007c-4fff-9ea3-d12567e5a699" providerId="ADAL" clId="{376CCEE5-0134-4E1B-A762-D75060797992}" dt="2023-09-20T19:46:27.201" v="73" actId="478"/>
          <ac:picMkLst>
            <pc:docMk/>
            <pc:sldMk cId="1926675144" sldId="296"/>
            <ac:picMk id="36" creationId="{00000000-0000-0000-0000-000000000000}"/>
          </ac:picMkLst>
        </pc:picChg>
        <pc:picChg chg="add">
          <ac:chgData name="ARANZAZU ROMERO DE LORESECHA" userId="37e35df0-007c-4fff-9ea3-d12567e5a699" providerId="ADAL" clId="{376CCEE5-0134-4E1B-A762-D75060797992}" dt="2023-09-20T19:46:29.240" v="74"/>
          <ac:picMkLst>
            <pc:docMk/>
            <pc:sldMk cId="1926675144" sldId="296"/>
            <ac:picMk id="38" creationId="{A1767CD7-02E3-48AE-9759-52CDBAA29B74}"/>
          </ac:picMkLst>
        </pc:picChg>
      </pc:sldChg>
      <pc:sldChg chg="addSp delSp modSp">
        <pc:chgData name="ARANZAZU ROMERO DE LORESECHA" userId="37e35df0-007c-4fff-9ea3-d12567e5a699" providerId="ADAL" clId="{376CCEE5-0134-4E1B-A762-D75060797992}" dt="2023-09-20T19:45:33.574" v="50" actId="1076"/>
        <pc:sldMkLst>
          <pc:docMk/>
          <pc:sldMk cId="2315526742" sldId="300"/>
        </pc:sldMkLst>
        <pc:picChg chg="add mod">
          <ac:chgData name="ARANZAZU ROMERO DE LORESECHA" userId="37e35df0-007c-4fff-9ea3-d12567e5a699" providerId="ADAL" clId="{376CCEE5-0134-4E1B-A762-D75060797992}" dt="2023-09-20T19:45:33.574" v="50" actId="1076"/>
          <ac:picMkLst>
            <pc:docMk/>
            <pc:sldMk cId="2315526742" sldId="300"/>
            <ac:picMk id="14" creationId="{CA234829-B317-47C3-A8D2-EB1676FE7A9B}"/>
          </ac:picMkLst>
        </pc:picChg>
        <pc:picChg chg="del">
          <ac:chgData name="ARANZAZU ROMERO DE LORESECHA" userId="37e35df0-007c-4fff-9ea3-d12567e5a699" providerId="ADAL" clId="{376CCEE5-0134-4E1B-A762-D75060797992}" dt="2023-09-20T19:45:10.440" v="46" actId="478"/>
          <ac:picMkLst>
            <pc:docMk/>
            <pc:sldMk cId="2315526742" sldId="300"/>
            <ac:picMk id="17" creationId="{00000000-0000-0000-0000-000000000000}"/>
          </ac:picMkLst>
        </pc:picChg>
      </pc:sldChg>
      <pc:sldChg chg="addSp delSp modSp">
        <pc:chgData name="ARANZAZU ROMERO DE LORESECHA" userId="37e35df0-007c-4fff-9ea3-d12567e5a699" providerId="ADAL" clId="{376CCEE5-0134-4E1B-A762-D75060797992}" dt="2023-09-20T19:45:56.700" v="58" actId="1076"/>
        <pc:sldMkLst>
          <pc:docMk/>
          <pc:sldMk cId="680176130" sldId="301"/>
        </pc:sldMkLst>
        <pc:spChg chg="mod">
          <ac:chgData name="ARANZAZU ROMERO DE LORESECHA" userId="37e35df0-007c-4fff-9ea3-d12567e5a699" providerId="ADAL" clId="{376CCEE5-0134-4E1B-A762-D75060797992}" dt="2023-09-20T19:36:42.304" v="17" actId="20577"/>
          <ac:spMkLst>
            <pc:docMk/>
            <pc:sldMk cId="680176130" sldId="301"/>
            <ac:spMk id="12" creationId="{00000000-0000-0000-0000-000000000000}"/>
          </ac:spMkLst>
        </pc:spChg>
        <pc:spChg chg="mod">
          <ac:chgData name="ARANZAZU ROMERO DE LORESECHA" userId="37e35df0-007c-4fff-9ea3-d12567e5a699" providerId="ADAL" clId="{376CCEE5-0134-4E1B-A762-D75060797992}" dt="2023-09-20T19:36:38.055" v="15" actId="20577"/>
          <ac:spMkLst>
            <pc:docMk/>
            <pc:sldMk cId="680176130" sldId="301"/>
            <ac:spMk id="13" creationId="{00000000-0000-0000-0000-000000000000}"/>
          </ac:spMkLst>
        </pc:spChg>
        <pc:spChg chg="mod">
          <ac:chgData name="ARANZAZU ROMERO DE LORESECHA" userId="37e35df0-007c-4fff-9ea3-d12567e5a699" providerId="ADAL" clId="{376CCEE5-0134-4E1B-A762-D75060797992}" dt="2023-09-20T19:36:27.871" v="3" actId="20577"/>
          <ac:spMkLst>
            <pc:docMk/>
            <pc:sldMk cId="680176130" sldId="301"/>
            <ac:spMk id="15" creationId="{00000000-0000-0000-0000-000000000000}"/>
          </ac:spMkLst>
        </pc:spChg>
        <pc:spChg chg="mod">
          <ac:chgData name="ARANZAZU ROMERO DE LORESECHA" userId="37e35df0-007c-4fff-9ea3-d12567e5a699" providerId="ADAL" clId="{376CCEE5-0134-4E1B-A762-D75060797992}" dt="2023-09-20T19:36:47.792" v="21" actId="20577"/>
          <ac:spMkLst>
            <pc:docMk/>
            <pc:sldMk cId="680176130" sldId="301"/>
            <ac:spMk id="17" creationId="{00000000-0000-0000-0000-000000000000}"/>
          </ac:spMkLst>
        </pc:spChg>
        <pc:graphicFrameChg chg="modGraphic">
          <ac:chgData name="ARANZAZU ROMERO DE LORESECHA" userId="37e35df0-007c-4fff-9ea3-d12567e5a699" providerId="ADAL" clId="{376CCEE5-0134-4E1B-A762-D75060797992}" dt="2023-09-20T19:45:49.701" v="54" actId="14100"/>
          <ac:graphicFrameMkLst>
            <pc:docMk/>
            <pc:sldMk cId="680176130" sldId="301"/>
            <ac:graphicFrameMk id="14" creationId="{00000000-0000-0000-0000-000000000000}"/>
          </ac:graphicFrameMkLst>
        </pc:graphicFrameChg>
        <pc:picChg chg="add mod">
          <ac:chgData name="ARANZAZU ROMERO DE LORESECHA" userId="37e35df0-007c-4fff-9ea3-d12567e5a699" providerId="ADAL" clId="{376CCEE5-0134-4E1B-A762-D75060797992}" dt="2023-09-20T19:45:56.700" v="58" actId="1076"/>
          <ac:picMkLst>
            <pc:docMk/>
            <pc:sldMk cId="680176130" sldId="301"/>
            <ac:picMk id="18" creationId="{35FD571F-FF09-4A78-9A66-B18F40B3C951}"/>
          </ac:picMkLst>
        </pc:picChg>
        <pc:picChg chg="del">
          <ac:chgData name="ARANZAZU ROMERO DE LORESECHA" userId="37e35df0-007c-4fff-9ea3-d12567e5a699" providerId="ADAL" clId="{376CCEE5-0134-4E1B-A762-D75060797992}" dt="2023-09-20T19:45:50.945" v="55" actId="478"/>
          <ac:picMkLst>
            <pc:docMk/>
            <pc:sldMk cId="680176130" sldId="301"/>
            <ac:picMk id="37" creationId="{00000000-0000-0000-0000-000000000000}"/>
          </ac:picMkLst>
        </pc:picChg>
      </pc:sldChg>
      <pc:sldChg chg="addSp delSp modSp">
        <pc:chgData name="ARANZAZU ROMERO DE LORESECHA" userId="37e35df0-007c-4fff-9ea3-d12567e5a699" providerId="ADAL" clId="{376CCEE5-0134-4E1B-A762-D75060797992}" dt="2023-09-20T19:46:18.616" v="68"/>
        <pc:sldMkLst>
          <pc:docMk/>
          <pc:sldMk cId="1466836713" sldId="304"/>
        </pc:sldMkLst>
        <pc:graphicFrameChg chg="modGraphic">
          <ac:chgData name="ARANZAZU ROMERO DE LORESECHA" userId="37e35df0-007c-4fff-9ea3-d12567e5a699" providerId="ADAL" clId="{376CCEE5-0134-4E1B-A762-D75060797992}" dt="2023-09-20T19:46:16.775" v="66" actId="14100"/>
          <ac:graphicFrameMkLst>
            <pc:docMk/>
            <pc:sldMk cId="1466836713" sldId="304"/>
            <ac:graphicFrameMk id="44" creationId="{00000000-0000-0000-0000-000000000000}"/>
          </ac:graphicFrameMkLst>
        </pc:graphicFrameChg>
        <pc:picChg chg="add">
          <ac:chgData name="ARANZAZU ROMERO DE LORESECHA" userId="37e35df0-007c-4fff-9ea3-d12567e5a699" providerId="ADAL" clId="{376CCEE5-0134-4E1B-A762-D75060797992}" dt="2023-09-20T19:46:18.616" v="68"/>
          <ac:picMkLst>
            <pc:docMk/>
            <pc:sldMk cId="1466836713" sldId="304"/>
            <ac:picMk id="36" creationId="{D4959CBF-2106-4B3C-8B20-A5D410479089}"/>
          </ac:picMkLst>
        </pc:picChg>
        <pc:picChg chg="del">
          <ac:chgData name="ARANZAZU ROMERO DE LORESECHA" userId="37e35df0-007c-4fff-9ea3-d12567e5a699" providerId="ADAL" clId="{376CCEE5-0134-4E1B-A762-D75060797992}" dt="2023-09-20T19:46:17.393" v="67" actId="478"/>
          <ac:picMkLst>
            <pc:docMk/>
            <pc:sldMk cId="1466836713" sldId="304"/>
            <ac:picMk id="40" creationId="{00000000-0000-0000-0000-000000000000}"/>
          </ac:picMkLst>
        </pc:picChg>
      </pc:sldChg>
      <pc:sldChg chg="addSp delSp modSp">
        <pc:chgData name="ARANZAZU ROMERO DE LORESECHA" userId="37e35df0-007c-4fff-9ea3-d12567e5a699" providerId="ADAL" clId="{376CCEE5-0134-4E1B-A762-D75060797992}" dt="2023-09-20T19:47:25.165" v="97" actId="1076"/>
        <pc:sldMkLst>
          <pc:docMk/>
          <pc:sldMk cId="3936031553" sldId="305"/>
        </pc:sldMkLst>
        <pc:graphicFrameChg chg="modGraphic">
          <ac:chgData name="ARANZAZU ROMERO DE LORESECHA" userId="37e35df0-007c-4fff-9ea3-d12567e5a699" providerId="ADAL" clId="{376CCEE5-0134-4E1B-A762-D75060797992}" dt="2023-09-20T19:46:57.896" v="90" actId="14100"/>
          <ac:graphicFrameMkLst>
            <pc:docMk/>
            <pc:sldMk cId="3936031553" sldId="305"/>
            <ac:graphicFrameMk id="24" creationId="{00000000-0000-0000-0000-000000000000}"/>
          </ac:graphicFrameMkLst>
        </pc:graphicFrameChg>
        <pc:picChg chg="del">
          <ac:chgData name="ARANZAZU ROMERO DE LORESECHA" userId="37e35df0-007c-4fff-9ea3-d12567e5a699" providerId="ADAL" clId="{376CCEE5-0134-4E1B-A762-D75060797992}" dt="2023-09-20T19:47:16.625" v="93" actId="478"/>
          <ac:picMkLst>
            <pc:docMk/>
            <pc:sldMk cId="3936031553" sldId="305"/>
            <ac:picMk id="5" creationId="{00000000-0000-0000-0000-000000000000}"/>
          </ac:picMkLst>
        </pc:picChg>
        <pc:picChg chg="add">
          <ac:chgData name="ARANZAZU ROMERO DE LORESECHA" userId="37e35df0-007c-4fff-9ea3-d12567e5a699" providerId="ADAL" clId="{376CCEE5-0134-4E1B-A762-D75060797992}" dt="2023-09-20T19:46:59.519" v="92"/>
          <ac:picMkLst>
            <pc:docMk/>
            <pc:sldMk cId="3936031553" sldId="305"/>
            <ac:picMk id="23" creationId="{B402F095-86C0-474A-876E-05F10E947697}"/>
          </ac:picMkLst>
        </pc:picChg>
        <pc:picChg chg="add mod">
          <ac:chgData name="ARANZAZU ROMERO DE LORESECHA" userId="37e35df0-007c-4fff-9ea3-d12567e5a699" providerId="ADAL" clId="{376CCEE5-0134-4E1B-A762-D75060797992}" dt="2023-09-20T19:47:25.165" v="97" actId="1076"/>
          <ac:picMkLst>
            <pc:docMk/>
            <pc:sldMk cId="3936031553" sldId="305"/>
            <ac:picMk id="25" creationId="{0A4C2D87-3D14-4994-9862-96A265E67532}"/>
          </ac:picMkLst>
        </pc:picChg>
        <pc:picChg chg="del">
          <ac:chgData name="ARANZAZU ROMERO DE LORESECHA" userId="37e35df0-007c-4fff-9ea3-d12567e5a699" providerId="ADAL" clId="{376CCEE5-0134-4E1B-A762-D75060797992}" dt="2023-09-20T19:46:58.452" v="91" actId="478"/>
          <ac:picMkLst>
            <pc:docMk/>
            <pc:sldMk cId="3936031553" sldId="305"/>
            <ac:picMk id="29" creationId="{00000000-0000-0000-0000-000000000000}"/>
          </ac:picMkLst>
        </pc:picChg>
      </pc:sldChg>
      <pc:sldChg chg="addSp delSp modSp">
        <pc:chgData name="ARANZAZU ROMERO DE LORESECHA" userId="37e35df0-007c-4fff-9ea3-d12567e5a699" providerId="ADAL" clId="{376CCEE5-0134-4E1B-A762-D75060797992}" dt="2023-09-20T19:46:06.248" v="62" actId="1076"/>
        <pc:sldMkLst>
          <pc:docMk/>
          <pc:sldMk cId="1445776867" sldId="309"/>
        </pc:sldMkLst>
        <pc:spChg chg="mod">
          <ac:chgData name="ARANZAZU ROMERO DE LORESECHA" userId="37e35df0-007c-4fff-9ea3-d12567e5a699" providerId="ADAL" clId="{376CCEE5-0134-4E1B-A762-D75060797992}" dt="2023-09-20T19:43:23.865" v="25" actId="20577"/>
          <ac:spMkLst>
            <pc:docMk/>
            <pc:sldMk cId="1445776867" sldId="309"/>
            <ac:spMk id="27" creationId="{00000000-0000-0000-0000-000000000000}"/>
          </ac:spMkLst>
        </pc:spChg>
        <pc:spChg chg="mod">
          <ac:chgData name="ARANZAZU ROMERO DE LORESECHA" userId="37e35df0-007c-4fff-9ea3-d12567e5a699" providerId="ADAL" clId="{376CCEE5-0134-4E1B-A762-D75060797992}" dt="2023-09-20T19:45:00.118" v="45" actId="20577"/>
          <ac:spMkLst>
            <pc:docMk/>
            <pc:sldMk cId="1445776867" sldId="309"/>
            <ac:spMk id="28" creationId="{00000000-0000-0000-0000-000000000000}"/>
          </ac:spMkLst>
        </pc:spChg>
        <pc:graphicFrameChg chg="modGraphic">
          <ac:chgData name="ARANZAZU ROMERO DE LORESECHA" userId="37e35df0-007c-4fff-9ea3-d12567e5a699" providerId="ADAL" clId="{376CCEE5-0134-4E1B-A762-D75060797992}" dt="2023-09-20T19:46:00.787" v="59" actId="14100"/>
          <ac:graphicFrameMkLst>
            <pc:docMk/>
            <pc:sldMk cId="1445776867" sldId="309"/>
            <ac:graphicFrameMk id="24" creationId="{00000000-0000-0000-0000-000000000000}"/>
          </ac:graphicFrameMkLst>
        </pc:graphicFrameChg>
        <pc:picChg chg="del">
          <ac:chgData name="ARANZAZU ROMERO DE LORESECHA" userId="37e35df0-007c-4fff-9ea3-d12567e5a699" providerId="ADAL" clId="{376CCEE5-0134-4E1B-A762-D75060797992}" dt="2023-09-20T19:46:02.031" v="60" actId="478"/>
          <ac:picMkLst>
            <pc:docMk/>
            <pc:sldMk cId="1445776867" sldId="309"/>
            <ac:picMk id="26" creationId="{00000000-0000-0000-0000-000000000000}"/>
          </ac:picMkLst>
        </pc:picChg>
        <pc:picChg chg="add mod">
          <ac:chgData name="ARANZAZU ROMERO DE LORESECHA" userId="37e35df0-007c-4fff-9ea3-d12567e5a699" providerId="ADAL" clId="{376CCEE5-0134-4E1B-A762-D75060797992}" dt="2023-09-20T19:46:06.248" v="62" actId="1076"/>
          <ac:picMkLst>
            <pc:docMk/>
            <pc:sldMk cId="1445776867" sldId="309"/>
            <ac:picMk id="33" creationId="{61611C80-15C2-41B0-9835-AE84C96DE19A}"/>
          </ac:picMkLst>
        </pc:picChg>
      </pc:sldChg>
      <pc:sldChg chg="addSp delSp modSp">
        <pc:chgData name="ARANZAZU ROMERO DE LORESECHA" userId="37e35df0-007c-4fff-9ea3-d12567e5a699" providerId="ADAL" clId="{376CCEE5-0134-4E1B-A762-D75060797992}" dt="2023-09-20T20:03:22.579" v="112" actId="164"/>
        <pc:sldMkLst>
          <pc:docMk/>
          <pc:sldMk cId="3999246448" sldId="310"/>
        </pc:sldMkLst>
        <pc:spChg chg="del">
          <ac:chgData name="ARANZAZU ROMERO DE LORESECHA" userId="37e35df0-007c-4fff-9ea3-d12567e5a699" providerId="ADAL" clId="{376CCEE5-0134-4E1B-A762-D75060797992}" dt="2023-09-20T19:44:27.774" v="38" actId="478"/>
          <ac:spMkLst>
            <pc:docMk/>
            <pc:sldMk cId="3999246448" sldId="310"/>
            <ac:spMk id="11" creationId="{00000000-0000-0000-0000-000000000000}"/>
          </ac:spMkLst>
        </pc:spChg>
        <pc:spChg chg="add mod">
          <ac:chgData name="ARANZAZU ROMERO DE LORESECHA" userId="37e35df0-007c-4fff-9ea3-d12567e5a699" providerId="ADAL" clId="{376CCEE5-0134-4E1B-A762-D75060797992}" dt="2023-09-20T20:03:22.579" v="112" actId="164"/>
          <ac:spMkLst>
            <pc:docMk/>
            <pc:sldMk cId="3999246448" sldId="310"/>
            <ac:spMk id="34" creationId="{64FA2C2A-C319-4B7D-AC14-C126BB5A4304}"/>
          </ac:spMkLst>
        </pc:spChg>
        <pc:spChg chg="del">
          <ac:chgData name="ARANZAZU ROMERO DE LORESECHA" userId="37e35df0-007c-4fff-9ea3-d12567e5a699" providerId="ADAL" clId="{376CCEE5-0134-4E1B-A762-D75060797992}" dt="2023-09-20T19:44:27.774" v="38" actId="478"/>
          <ac:spMkLst>
            <pc:docMk/>
            <pc:sldMk cId="3999246448" sldId="310"/>
            <ac:spMk id="48" creationId="{00000000-0000-0000-0000-000000000000}"/>
          </ac:spMkLst>
        </pc:spChg>
        <pc:spChg chg="add mod">
          <ac:chgData name="ARANZAZU ROMERO DE LORESECHA" userId="37e35df0-007c-4fff-9ea3-d12567e5a699" providerId="ADAL" clId="{376CCEE5-0134-4E1B-A762-D75060797992}" dt="2023-09-20T19:44:39.770" v="40" actId="164"/>
          <ac:spMkLst>
            <pc:docMk/>
            <pc:sldMk cId="3999246448" sldId="310"/>
            <ac:spMk id="66" creationId="{32F1A8FA-E84F-497D-8B6B-33E823B80550}"/>
          </ac:spMkLst>
        </pc:spChg>
        <pc:spChg chg="add mod">
          <ac:chgData name="ARANZAZU ROMERO DE LORESECHA" userId="37e35df0-007c-4fff-9ea3-d12567e5a699" providerId="ADAL" clId="{376CCEE5-0134-4E1B-A762-D75060797992}" dt="2023-09-20T19:44:39.770" v="40" actId="164"/>
          <ac:spMkLst>
            <pc:docMk/>
            <pc:sldMk cId="3999246448" sldId="310"/>
            <ac:spMk id="67" creationId="{DE0200F7-CA5C-4EED-AFD2-B25A6F06B954}"/>
          </ac:spMkLst>
        </pc:spChg>
        <pc:spChg chg="add mod">
          <ac:chgData name="ARANZAZU ROMERO DE LORESECHA" userId="37e35df0-007c-4fff-9ea3-d12567e5a699" providerId="ADAL" clId="{376CCEE5-0134-4E1B-A762-D75060797992}" dt="2023-09-20T19:44:39.770" v="40" actId="164"/>
          <ac:spMkLst>
            <pc:docMk/>
            <pc:sldMk cId="3999246448" sldId="310"/>
            <ac:spMk id="68" creationId="{20304FAF-2189-4284-BD39-748753095BBE}"/>
          </ac:spMkLst>
        </pc:spChg>
        <pc:spChg chg="del">
          <ac:chgData name="ARANZAZU ROMERO DE LORESECHA" userId="37e35df0-007c-4fff-9ea3-d12567e5a699" providerId="ADAL" clId="{376CCEE5-0134-4E1B-A762-D75060797992}" dt="2023-09-20T19:44:27.774" v="38" actId="478"/>
          <ac:spMkLst>
            <pc:docMk/>
            <pc:sldMk cId="3999246448" sldId="310"/>
            <ac:spMk id="90" creationId="{00000000-0000-0000-0000-000000000000}"/>
          </ac:spMkLst>
        </pc:spChg>
        <pc:spChg chg="del">
          <ac:chgData name="ARANZAZU ROMERO DE LORESECHA" userId="37e35df0-007c-4fff-9ea3-d12567e5a699" providerId="ADAL" clId="{376CCEE5-0134-4E1B-A762-D75060797992}" dt="2023-09-20T19:44:27.774" v="38" actId="478"/>
          <ac:spMkLst>
            <pc:docMk/>
            <pc:sldMk cId="3999246448" sldId="310"/>
            <ac:spMk id="91" creationId="{00000000-0000-0000-0000-000000000000}"/>
          </ac:spMkLst>
        </pc:spChg>
        <pc:grpChg chg="add mod">
          <ac:chgData name="ARANZAZU ROMERO DE LORESECHA" userId="37e35df0-007c-4fff-9ea3-d12567e5a699" providerId="ADAL" clId="{376CCEE5-0134-4E1B-A762-D75060797992}" dt="2023-09-20T20:03:22.579" v="112" actId="164"/>
          <ac:grpSpMkLst>
            <pc:docMk/>
            <pc:sldMk cId="3999246448" sldId="310"/>
            <ac:grpSpMk id="2" creationId="{563BC640-F7D2-4586-A3E5-7228A5D0F1F7}"/>
          </ac:grpSpMkLst>
        </pc:grpChg>
        <pc:grpChg chg="add mod">
          <ac:chgData name="ARANZAZU ROMERO DE LORESECHA" userId="37e35df0-007c-4fff-9ea3-d12567e5a699" providerId="ADAL" clId="{376CCEE5-0134-4E1B-A762-D75060797992}" dt="2023-09-20T20:03:22.579" v="112" actId="164"/>
          <ac:grpSpMkLst>
            <pc:docMk/>
            <pc:sldMk cId="3999246448" sldId="310"/>
            <ac:grpSpMk id="3" creationId="{0D32059C-AB34-4DF3-B984-06FFD871F169}"/>
          </ac:grpSpMkLst>
        </pc:grpChg>
        <pc:grpChg chg="add mod">
          <ac:chgData name="ARANZAZU ROMERO DE LORESECHA" userId="37e35df0-007c-4fff-9ea3-d12567e5a699" providerId="ADAL" clId="{376CCEE5-0134-4E1B-A762-D75060797992}" dt="2023-09-20T19:44:39.770" v="40" actId="164"/>
          <ac:grpSpMkLst>
            <pc:docMk/>
            <pc:sldMk cId="3999246448" sldId="310"/>
            <ac:grpSpMk id="35" creationId="{577CECB1-139C-45AD-AACC-5C4826D9A2FB}"/>
          </ac:grpSpMkLst>
        </pc:grpChg>
        <pc:grpChg chg="del">
          <ac:chgData name="ARANZAZU ROMERO DE LORESECHA" userId="37e35df0-007c-4fff-9ea3-d12567e5a699" providerId="ADAL" clId="{376CCEE5-0134-4E1B-A762-D75060797992}" dt="2023-09-20T19:44:27.774" v="38" actId="478"/>
          <ac:grpSpMkLst>
            <pc:docMk/>
            <pc:sldMk cId="3999246448" sldId="310"/>
            <ac:grpSpMk id="59" creationId="{00000000-0000-0000-0000-000000000000}"/>
          </ac:grpSpMkLst>
        </pc:grpChg>
        <pc:graphicFrameChg chg="modGraphic">
          <ac:chgData name="ARANZAZU ROMERO DE LORESECHA" userId="37e35df0-007c-4fff-9ea3-d12567e5a699" providerId="ADAL" clId="{376CCEE5-0134-4E1B-A762-D75060797992}" dt="2023-09-20T19:46:11.456" v="63" actId="14100"/>
          <ac:graphicFrameMkLst>
            <pc:docMk/>
            <pc:sldMk cId="3999246448" sldId="310"/>
            <ac:graphicFrameMk id="24" creationId="{00000000-0000-0000-0000-000000000000}"/>
          </ac:graphicFrameMkLst>
        </pc:graphicFrameChg>
        <pc:picChg chg="del">
          <ac:chgData name="ARANZAZU ROMERO DE LORESECHA" userId="37e35df0-007c-4fff-9ea3-d12567e5a699" providerId="ADAL" clId="{376CCEE5-0134-4E1B-A762-D75060797992}" dt="2023-09-20T19:46:12.200" v="64" actId="478"/>
          <ac:picMkLst>
            <pc:docMk/>
            <pc:sldMk cId="3999246448" sldId="310"/>
            <ac:picMk id="16" creationId="{00000000-0000-0000-0000-000000000000}"/>
          </ac:picMkLst>
        </pc:picChg>
        <pc:picChg chg="add mod">
          <ac:chgData name="ARANZAZU ROMERO DE LORESECHA" userId="37e35df0-007c-4fff-9ea3-d12567e5a699" providerId="ADAL" clId="{376CCEE5-0134-4E1B-A762-D75060797992}" dt="2023-09-20T20:03:22.579" v="112" actId="164"/>
          <ac:picMkLst>
            <pc:docMk/>
            <pc:sldMk cId="3999246448" sldId="310"/>
            <ac:picMk id="33" creationId="{EA74E29A-3493-47B4-918B-045641B42F2C}"/>
          </ac:picMkLst>
        </pc:picChg>
        <pc:picChg chg="del">
          <ac:chgData name="ARANZAZU ROMERO DE LORESECHA" userId="37e35df0-007c-4fff-9ea3-d12567e5a699" providerId="ADAL" clId="{376CCEE5-0134-4E1B-A762-D75060797992}" dt="2023-09-20T19:44:27.774" v="38" actId="478"/>
          <ac:picMkLst>
            <pc:docMk/>
            <pc:sldMk cId="3999246448" sldId="310"/>
            <ac:picMk id="58" creationId="{00000000-0000-0000-0000-000000000000}"/>
          </ac:picMkLst>
        </pc:picChg>
        <pc:picChg chg="add">
          <ac:chgData name="ARANZAZU ROMERO DE LORESECHA" userId="37e35df0-007c-4fff-9ea3-d12567e5a699" providerId="ADAL" clId="{376CCEE5-0134-4E1B-A762-D75060797992}" dt="2023-09-20T19:46:13.468" v="65"/>
          <ac:picMkLst>
            <pc:docMk/>
            <pc:sldMk cId="3999246448" sldId="310"/>
            <ac:picMk id="69" creationId="{C24EF3D6-A0D6-4CF9-8FB6-72625E114441}"/>
          </ac:picMkLst>
        </pc:picChg>
      </pc:sldChg>
      <pc:sldChg chg="addSp delSp modSp">
        <pc:chgData name="ARANZAZU ROMERO DE LORESECHA" userId="37e35df0-007c-4fff-9ea3-d12567e5a699" providerId="ADAL" clId="{376CCEE5-0134-4E1B-A762-D75060797992}" dt="2023-09-20T19:46:23.572" v="71"/>
        <pc:sldMkLst>
          <pc:docMk/>
          <pc:sldMk cId="2920788068" sldId="311"/>
        </pc:sldMkLst>
        <pc:graphicFrameChg chg="modGraphic">
          <ac:chgData name="ARANZAZU ROMERO DE LORESECHA" userId="37e35df0-007c-4fff-9ea3-d12567e5a699" providerId="ADAL" clId="{376CCEE5-0134-4E1B-A762-D75060797992}" dt="2023-09-20T19:46:21.735" v="69" actId="14100"/>
          <ac:graphicFrameMkLst>
            <pc:docMk/>
            <pc:sldMk cId="2920788068" sldId="311"/>
            <ac:graphicFrameMk id="27" creationId="{00000000-0000-0000-0000-000000000000}"/>
          </ac:graphicFrameMkLst>
        </pc:graphicFrameChg>
        <pc:picChg chg="del">
          <ac:chgData name="ARANZAZU ROMERO DE LORESECHA" userId="37e35df0-007c-4fff-9ea3-d12567e5a699" providerId="ADAL" clId="{376CCEE5-0134-4E1B-A762-D75060797992}" dt="2023-09-20T19:46:22.286" v="70" actId="478"/>
          <ac:picMkLst>
            <pc:docMk/>
            <pc:sldMk cId="2920788068" sldId="311"/>
            <ac:picMk id="10" creationId="{00000000-0000-0000-0000-000000000000}"/>
          </ac:picMkLst>
        </pc:picChg>
        <pc:picChg chg="add">
          <ac:chgData name="ARANZAZU ROMERO DE LORESECHA" userId="37e35df0-007c-4fff-9ea3-d12567e5a699" providerId="ADAL" clId="{376CCEE5-0134-4E1B-A762-D75060797992}" dt="2023-09-20T19:46:23.572" v="71"/>
          <ac:picMkLst>
            <pc:docMk/>
            <pc:sldMk cId="2920788068" sldId="311"/>
            <ac:picMk id="20" creationId="{56EC26F7-27E0-46EE-9FE1-19EE2047AF90}"/>
          </ac:picMkLst>
        </pc:picChg>
      </pc:sldChg>
      <pc:sldChg chg="addSp delSp modSp">
        <pc:chgData name="ARANZAZU ROMERO DE LORESECHA" userId="37e35df0-007c-4fff-9ea3-d12567e5a699" providerId="ADAL" clId="{376CCEE5-0134-4E1B-A762-D75060797992}" dt="2023-09-20T19:46:54.220" v="89"/>
        <pc:sldMkLst>
          <pc:docMk/>
          <pc:sldMk cId="2599378732" sldId="312"/>
        </pc:sldMkLst>
        <pc:graphicFrameChg chg="modGraphic">
          <ac:chgData name="ARANZAZU ROMERO DE LORESECHA" userId="37e35df0-007c-4fff-9ea3-d12567e5a699" providerId="ADAL" clId="{376CCEE5-0134-4E1B-A762-D75060797992}" dt="2023-09-20T19:46:52.392" v="87" actId="14100"/>
          <ac:graphicFrameMkLst>
            <pc:docMk/>
            <pc:sldMk cId="2599378732" sldId="312"/>
            <ac:graphicFrameMk id="16" creationId="{00000000-0000-0000-0000-000000000000}"/>
          </ac:graphicFrameMkLst>
        </pc:graphicFrameChg>
        <pc:picChg chg="add">
          <ac:chgData name="ARANZAZU ROMERO DE LORESECHA" userId="37e35df0-007c-4fff-9ea3-d12567e5a699" providerId="ADAL" clId="{376CCEE5-0134-4E1B-A762-D75060797992}" dt="2023-09-20T19:46:54.220" v="89"/>
          <ac:picMkLst>
            <pc:docMk/>
            <pc:sldMk cId="2599378732" sldId="312"/>
            <ac:picMk id="15" creationId="{F2EE7B0D-A20E-4681-B072-C63FB2777471}"/>
          </ac:picMkLst>
        </pc:picChg>
        <pc:picChg chg="del">
          <ac:chgData name="ARANZAZU ROMERO DE LORESECHA" userId="37e35df0-007c-4fff-9ea3-d12567e5a699" providerId="ADAL" clId="{376CCEE5-0134-4E1B-A762-D75060797992}" dt="2023-09-20T19:46:53.009" v="88" actId="478"/>
          <ac:picMkLst>
            <pc:docMk/>
            <pc:sldMk cId="2599378732" sldId="312"/>
            <ac:picMk id="31" creationId="{00000000-0000-0000-0000-000000000000}"/>
          </ac:picMkLst>
        </pc:picChg>
      </pc:sldChg>
      <pc:sldMasterChg chg="delSldLayout modSldLayout">
        <pc:chgData name="ARANZAZU ROMERO DE LORESECHA" userId="37e35df0-007c-4fff-9ea3-d12567e5a699" providerId="ADAL" clId="{376CCEE5-0134-4E1B-A762-D75060797992}" dt="2023-09-20T19:48:33.821" v="111" actId="2696"/>
        <pc:sldMasterMkLst>
          <pc:docMk/>
          <pc:sldMasterMk cId="3952346448" sldId="2147483661"/>
        </pc:sldMasterMkLst>
        <pc:sldLayoutChg chg="del">
          <pc:chgData name="ARANZAZU ROMERO DE LORESECHA" userId="37e35df0-007c-4fff-9ea3-d12567e5a699" providerId="ADAL" clId="{376CCEE5-0134-4E1B-A762-D75060797992}" dt="2023-09-20T19:48:25.540" v="103" actId="2696"/>
          <pc:sldLayoutMkLst>
            <pc:docMk/>
            <pc:sldMasterMk cId="3952346448" sldId="2147483661"/>
            <pc:sldLayoutMk cId="14841598" sldId="2147483662"/>
          </pc:sldLayoutMkLst>
        </pc:sldLayoutChg>
        <pc:sldLayoutChg chg="del">
          <pc:chgData name="ARANZAZU ROMERO DE LORESECHA" userId="37e35df0-007c-4fff-9ea3-d12567e5a699" providerId="ADAL" clId="{376CCEE5-0134-4E1B-A762-D75060797992}" dt="2023-09-20T19:48:27.133" v="104" actId="2696"/>
          <pc:sldLayoutMkLst>
            <pc:docMk/>
            <pc:sldMasterMk cId="3952346448" sldId="2147483661"/>
            <pc:sldLayoutMk cId="2080394331" sldId="2147483664"/>
          </pc:sldLayoutMkLst>
        </pc:sldLayoutChg>
        <pc:sldLayoutChg chg="del">
          <pc:chgData name="ARANZAZU ROMERO DE LORESECHA" userId="37e35df0-007c-4fff-9ea3-d12567e5a699" providerId="ADAL" clId="{376CCEE5-0134-4E1B-A762-D75060797992}" dt="2023-09-20T19:48:27.965" v="105" actId="2696"/>
          <pc:sldLayoutMkLst>
            <pc:docMk/>
            <pc:sldMasterMk cId="3952346448" sldId="2147483661"/>
            <pc:sldLayoutMk cId="1603003154" sldId="2147483665"/>
          </pc:sldLayoutMkLst>
        </pc:sldLayoutChg>
        <pc:sldLayoutChg chg="del">
          <pc:chgData name="ARANZAZU ROMERO DE LORESECHA" userId="37e35df0-007c-4fff-9ea3-d12567e5a699" providerId="ADAL" clId="{376CCEE5-0134-4E1B-A762-D75060797992}" dt="2023-09-20T19:48:28.873" v="106" actId="2696"/>
          <pc:sldLayoutMkLst>
            <pc:docMk/>
            <pc:sldMasterMk cId="3952346448" sldId="2147483661"/>
            <pc:sldLayoutMk cId="4255136559" sldId="2147483666"/>
          </pc:sldLayoutMkLst>
        </pc:sldLayoutChg>
        <pc:sldLayoutChg chg="del">
          <pc:chgData name="ARANZAZU ROMERO DE LORESECHA" userId="37e35df0-007c-4fff-9ea3-d12567e5a699" providerId="ADAL" clId="{376CCEE5-0134-4E1B-A762-D75060797992}" dt="2023-09-20T19:48:29.780" v="107" actId="2696"/>
          <pc:sldLayoutMkLst>
            <pc:docMk/>
            <pc:sldMasterMk cId="3952346448" sldId="2147483661"/>
            <pc:sldLayoutMk cId="2419898134" sldId="2147483667"/>
          </pc:sldLayoutMkLst>
        </pc:sldLayoutChg>
        <pc:sldLayoutChg chg="del">
          <pc:chgData name="ARANZAZU ROMERO DE LORESECHA" userId="37e35df0-007c-4fff-9ea3-d12567e5a699" providerId="ADAL" clId="{376CCEE5-0134-4E1B-A762-D75060797992}" dt="2023-09-20T19:48:30.668" v="108" actId="2696"/>
          <pc:sldLayoutMkLst>
            <pc:docMk/>
            <pc:sldMasterMk cId="3952346448" sldId="2147483661"/>
            <pc:sldLayoutMk cId="1074137216" sldId="2147483668"/>
          </pc:sldLayoutMkLst>
        </pc:sldLayoutChg>
        <pc:sldLayoutChg chg="del">
          <pc:chgData name="ARANZAZU ROMERO DE LORESECHA" userId="37e35df0-007c-4fff-9ea3-d12567e5a699" providerId="ADAL" clId="{376CCEE5-0134-4E1B-A762-D75060797992}" dt="2023-09-20T19:48:31.973" v="109" actId="2696"/>
          <pc:sldLayoutMkLst>
            <pc:docMk/>
            <pc:sldMasterMk cId="3952346448" sldId="2147483661"/>
            <pc:sldLayoutMk cId="3989741335" sldId="2147483669"/>
          </pc:sldLayoutMkLst>
        </pc:sldLayoutChg>
        <pc:sldLayoutChg chg="del">
          <pc:chgData name="ARANZAZU ROMERO DE LORESECHA" userId="37e35df0-007c-4fff-9ea3-d12567e5a699" providerId="ADAL" clId="{376CCEE5-0134-4E1B-A762-D75060797992}" dt="2023-09-20T19:48:32.921" v="110" actId="2696"/>
          <pc:sldLayoutMkLst>
            <pc:docMk/>
            <pc:sldMasterMk cId="3952346448" sldId="2147483661"/>
            <pc:sldLayoutMk cId="389665473" sldId="2147483670"/>
          </pc:sldLayoutMkLst>
        </pc:sldLayoutChg>
        <pc:sldLayoutChg chg="del">
          <pc:chgData name="ARANZAZU ROMERO DE LORESECHA" userId="37e35df0-007c-4fff-9ea3-d12567e5a699" providerId="ADAL" clId="{376CCEE5-0134-4E1B-A762-D75060797992}" dt="2023-09-20T19:48:33.821" v="111" actId="2696"/>
          <pc:sldLayoutMkLst>
            <pc:docMk/>
            <pc:sldMasterMk cId="3952346448" sldId="2147483661"/>
            <pc:sldLayoutMk cId="1172064317" sldId="2147483671"/>
          </pc:sldLayoutMkLst>
        </pc:sldLayoutChg>
        <pc:sldLayoutChg chg="addSp delSp modSp">
          <pc:chgData name="ARANZAZU ROMERO DE LORESECHA" userId="37e35df0-007c-4fff-9ea3-d12567e5a699" providerId="ADAL" clId="{376CCEE5-0134-4E1B-A762-D75060797992}" dt="2023-09-20T19:48:11.021" v="102" actId="1076"/>
          <pc:sldLayoutMkLst>
            <pc:docMk/>
            <pc:sldMasterMk cId="3952346448" sldId="2147483661"/>
            <pc:sldLayoutMk cId="1770849276" sldId="2147483674"/>
          </pc:sldLayoutMkLst>
          <pc:spChg chg="mod">
            <ac:chgData name="ARANZAZU ROMERO DE LORESECHA" userId="37e35df0-007c-4fff-9ea3-d12567e5a699" providerId="ADAL" clId="{376CCEE5-0134-4E1B-A762-D75060797992}" dt="2023-09-20T19:48:07.467" v="101" actId="1076"/>
            <ac:spMkLst>
              <pc:docMk/>
              <pc:sldMasterMk cId="3952346448" sldId="2147483661"/>
              <pc:sldLayoutMk cId="1770849276" sldId="2147483674"/>
              <ac:spMk id="2" creationId="{00000000-0000-0000-0000-000000000000}"/>
            </ac:spMkLst>
          </pc:spChg>
          <pc:picChg chg="del">
            <ac:chgData name="ARANZAZU ROMERO DE LORESECHA" userId="37e35df0-007c-4fff-9ea3-d12567e5a699" providerId="ADAL" clId="{376CCEE5-0134-4E1B-A762-D75060797992}" dt="2023-09-20T19:47:36.081" v="98" actId="478"/>
            <ac:picMkLst>
              <pc:docMk/>
              <pc:sldMasterMk cId="3952346448" sldId="2147483661"/>
              <pc:sldLayoutMk cId="1770849276" sldId="2147483674"/>
              <ac:picMk id="5" creationId="{E7465484-1957-9A44-B7C3-66C65845E095}"/>
            </ac:picMkLst>
          </pc:picChg>
          <pc:picChg chg="add mod">
            <ac:chgData name="ARANZAZU ROMERO DE LORESECHA" userId="37e35df0-007c-4fff-9ea3-d12567e5a699" providerId="ADAL" clId="{376CCEE5-0134-4E1B-A762-D75060797992}" dt="2023-09-20T19:48:11.021" v="102" actId="1076"/>
            <ac:picMkLst>
              <pc:docMk/>
              <pc:sldMasterMk cId="3952346448" sldId="2147483661"/>
              <pc:sldLayoutMk cId="1770849276" sldId="2147483674"/>
              <ac:picMk id="6" creationId="{2536983C-84BC-41C0-9C1F-53C41B490241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E11E6-E376-4591-8C57-C18796DE7003}" type="datetimeFigureOut">
              <a:rPr lang="es-ES" smtClean="0"/>
              <a:t>20/09/2023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1B7C0-9EB3-4C81-BEB0-B670BDEAEFC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00425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DFB140-9304-405F-8C70-B266FC66820C}" type="datetimeFigureOut">
              <a:rPr lang="en-GB" smtClean="0"/>
              <a:t>20/09/2023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9B5E0-90C0-4435-870B-645AF665456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164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9B5E0-90C0-4435-870B-645AF6654566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62894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AGREGAR</a:t>
            </a:r>
            <a:r>
              <a:rPr lang="en-GB" baseline="0" dirty="0"/>
              <a:t> LOGO APPLUS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9B5E0-90C0-4435-870B-645AF665456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225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9B5E0-90C0-4435-870B-645AF665456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11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9B5E0-90C0-4435-870B-645AF665456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315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9B5E0-90C0-4435-870B-645AF6654566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8816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9B5E0-90C0-4435-870B-645AF665456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74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9B5E0-90C0-4435-870B-645AF665456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40473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9B5E0-90C0-4435-870B-645AF665456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109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9B5E0-90C0-4435-870B-645AF665456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7289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9B5E0-90C0-4435-870B-645AF665456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573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107EC-A786-4CB7-9006-1F0D017198D8}" type="datetimeFigureOut">
              <a:rPr lang="es-ES" smtClean="0"/>
              <a:t>20/09/2023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26" y="6569617"/>
            <a:ext cx="1976731" cy="189960"/>
          </a:xfrm>
          <a:prstGeom prst="rect">
            <a:avLst/>
          </a:prstGeom>
        </p:spPr>
      </p:pic>
      <p:sp>
        <p:nvSpPr>
          <p:cNvPr id="9" name="Marcador de número de diapositiva 3"/>
          <p:cNvSpPr txBox="1">
            <a:spLocks/>
          </p:cNvSpPr>
          <p:nvPr userDrawn="1"/>
        </p:nvSpPr>
        <p:spPr>
          <a:xfrm>
            <a:off x="6457950" y="647364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rgbClr val="FF690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992C4E-54AC-9341-A639-46F59E3ED4A6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3298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107EC-A786-4CB7-9006-1F0D017198D8}" type="datetimeFigureOut">
              <a:rPr lang="es-ES" smtClean="0"/>
              <a:t>20/09/2023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C3296-2EE0-4A89-BA3A-7DAC23E9404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2154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4" t="13725" r="138" b="18951"/>
          <a:stretch/>
        </p:blipFill>
        <p:spPr>
          <a:xfrm>
            <a:off x="0" y="3238500"/>
            <a:ext cx="9233522" cy="3802980"/>
          </a:xfrm>
          <a:prstGeom prst="rect">
            <a:avLst/>
          </a:prstGeom>
          <a:noFill/>
        </p:spPr>
      </p:pic>
      <p:sp>
        <p:nvSpPr>
          <p:cNvPr id="3" name="Marcador de texto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53" y="901700"/>
            <a:ext cx="5577371" cy="1435100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80000"/>
              </a:lnSpc>
              <a:buNone/>
              <a:defRPr sz="3750" b="1" baseline="0">
                <a:solidFill>
                  <a:srgbClr val="FF6900"/>
                </a:solidFill>
                <a:latin typeface="Tahoma"/>
                <a:cs typeface="Tahoma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GB" noProof="0" dirty="0"/>
              <a:t>PRESENTATION SUBJECT</a:t>
            </a:r>
          </a:p>
        </p:txBody>
      </p:sp>
      <p:sp>
        <p:nvSpPr>
          <p:cNvPr id="4" name="Marcador de texto 11"/>
          <p:cNvSpPr>
            <a:spLocks noGrp="1"/>
          </p:cNvSpPr>
          <p:nvPr>
            <p:ph type="body" sz="quarter" idx="12" hasCustomPrompt="1"/>
          </p:nvPr>
        </p:nvSpPr>
        <p:spPr>
          <a:xfrm>
            <a:off x="378070" y="2530477"/>
            <a:ext cx="4252547" cy="35401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275" b="1" baseline="0">
                <a:solidFill>
                  <a:srgbClr val="746661"/>
                </a:solidFill>
                <a:latin typeface="Tahoma"/>
                <a:cs typeface="Tahoma"/>
              </a:defRPr>
            </a:lvl1pPr>
            <a:lvl2pPr marL="342900" indent="0">
              <a:buNone/>
              <a:defRPr sz="1275">
                <a:solidFill>
                  <a:srgbClr val="636463"/>
                </a:solidFill>
                <a:latin typeface="Tahoma"/>
                <a:cs typeface="Tahoma"/>
              </a:defRPr>
            </a:lvl2pPr>
            <a:lvl3pPr marL="685800" indent="0">
              <a:buNone/>
              <a:defRPr sz="1275">
                <a:solidFill>
                  <a:srgbClr val="636463"/>
                </a:solidFill>
                <a:latin typeface="Tahoma"/>
                <a:cs typeface="Tahoma"/>
              </a:defRPr>
            </a:lvl3pPr>
            <a:lvl4pPr marL="1028700" indent="0">
              <a:buNone/>
              <a:defRPr sz="1275">
                <a:solidFill>
                  <a:srgbClr val="636463"/>
                </a:solidFill>
                <a:latin typeface="Tahoma"/>
                <a:cs typeface="Tahoma"/>
              </a:defRPr>
            </a:lvl4pPr>
            <a:lvl5pPr marL="1371600" indent="0">
              <a:buNone/>
              <a:defRPr sz="1275">
                <a:solidFill>
                  <a:srgbClr val="636463"/>
                </a:solidFill>
                <a:latin typeface="Tahoma"/>
                <a:cs typeface="Tahoma"/>
              </a:defRPr>
            </a:lvl5pPr>
          </a:lstStyle>
          <a:p>
            <a:pPr lvl="0"/>
            <a:r>
              <a:rPr lang="en-GB" noProof="0" dirty="0"/>
              <a:t>Subtitle</a:t>
            </a: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842"/>
          <a:stretch/>
        </p:blipFill>
        <p:spPr>
          <a:xfrm>
            <a:off x="7701834" y="231554"/>
            <a:ext cx="1163657" cy="71455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702" y="6569617"/>
            <a:ext cx="1824671" cy="189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54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Diseño personalizado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>
          <a:xfrm>
            <a:off x="0" y="2222500"/>
            <a:ext cx="9141186" cy="2387600"/>
          </a:xfrm>
          <a:prstGeom prst="rect">
            <a:avLst/>
          </a:prstGeom>
          <a:solidFill>
            <a:srgbClr val="FF6900">
              <a:alpha val="8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62"/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703" y="6569617"/>
            <a:ext cx="1824670" cy="18996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536983C-84BC-41C0-9C1F-53C41B49024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F6900"/>
              </a:clrFrom>
              <a:clrTo>
                <a:srgbClr val="FF69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7520" y="2471072"/>
            <a:ext cx="5063241" cy="1688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849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ágina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Marcador de texto 16"/>
          <p:cNvSpPr>
            <a:spLocks noGrp="1"/>
          </p:cNvSpPr>
          <p:nvPr>
            <p:ph type="body" sz="quarter" idx="10" hasCustomPrompt="1"/>
          </p:nvPr>
        </p:nvSpPr>
        <p:spPr>
          <a:xfrm>
            <a:off x="319453" y="325962"/>
            <a:ext cx="4217378" cy="356297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939" b="1" i="0" baseline="0">
                <a:solidFill>
                  <a:srgbClr val="FF6900"/>
                </a:solidFill>
                <a:latin typeface="Tahoma"/>
              </a:defRPr>
            </a:lvl1pPr>
          </a:lstStyle>
          <a:p>
            <a:pPr lvl="0"/>
            <a:r>
              <a:rPr lang="en-GB" noProof="0" dirty="0"/>
              <a:t>Presentation subject</a:t>
            </a:r>
          </a:p>
        </p:txBody>
      </p:sp>
      <p:sp>
        <p:nvSpPr>
          <p:cNvPr id="51" name="Marcador de imagen 4"/>
          <p:cNvSpPr>
            <a:spLocks noGrp="1"/>
          </p:cNvSpPr>
          <p:nvPr>
            <p:ph type="pic" sz="quarter" idx="15" hasCustomPrompt="1"/>
          </p:nvPr>
        </p:nvSpPr>
        <p:spPr>
          <a:xfrm>
            <a:off x="1055077" y="1816100"/>
            <a:ext cx="633046" cy="685800"/>
          </a:xfrm>
          <a:prstGeom prst="rect">
            <a:avLst/>
          </a:prstGeom>
          <a:solidFill>
            <a:srgbClr val="CDC9CA"/>
          </a:solidFill>
        </p:spPr>
        <p:txBody>
          <a:bodyPr anchor="ctr"/>
          <a:lstStyle>
            <a:lvl1pPr marL="0" indent="0" algn="ctr">
              <a:buNone/>
              <a:defRPr sz="1292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GB" noProof="0" dirty="0"/>
              <a:t>Icon</a:t>
            </a:r>
          </a:p>
        </p:txBody>
      </p:sp>
      <p:sp>
        <p:nvSpPr>
          <p:cNvPr id="52" name="Marcador de imagen 4"/>
          <p:cNvSpPr>
            <a:spLocks noGrp="1"/>
          </p:cNvSpPr>
          <p:nvPr>
            <p:ph type="pic" sz="quarter" idx="16" hasCustomPrompt="1"/>
          </p:nvPr>
        </p:nvSpPr>
        <p:spPr>
          <a:xfrm>
            <a:off x="1055077" y="3753582"/>
            <a:ext cx="633046" cy="685800"/>
          </a:xfrm>
          <a:prstGeom prst="rect">
            <a:avLst/>
          </a:prstGeom>
          <a:solidFill>
            <a:srgbClr val="CDC9CA"/>
          </a:solidFill>
        </p:spPr>
        <p:txBody>
          <a:bodyPr anchor="ctr"/>
          <a:lstStyle>
            <a:lvl1pPr marL="0" indent="0" algn="ctr">
              <a:buNone/>
              <a:defRPr sz="1292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GB" noProof="0" dirty="0"/>
              <a:t>Icon</a:t>
            </a:r>
          </a:p>
        </p:txBody>
      </p:sp>
      <p:sp>
        <p:nvSpPr>
          <p:cNvPr id="53" name="Marcador de imagen 4"/>
          <p:cNvSpPr>
            <a:spLocks noGrp="1"/>
          </p:cNvSpPr>
          <p:nvPr>
            <p:ph type="pic" sz="quarter" idx="17" hasCustomPrompt="1"/>
          </p:nvPr>
        </p:nvSpPr>
        <p:spPr>
          <a:xfrm>
            <a:off x="1055077" y="2784841"/>
            <a:ext cx="633046" cy="685800"/>
          </a:xfrm>
          <a:prstGeom prst="rect">
            <a:avLst/>
          </a:prstGeom>
          <a:solidFill>
            <a:srgbClr val="CDC9CA"/>
          </a:solidFill>
        </p:spPr>
        <p:txBody>
          <a:bodyPr anchor="ctr"/>
          <a:lstStyle>
            <a:lvl1pPr marL="0" indent="0" algn="ctr">
              <a:buNone/>
              <a:defRPr sz="1292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GB" noProof="0" dirty="0"/>
              <a:t>Icon</a:t>
            </a:r>
          </a:p>
        </p:txBody>
      </p:sp>
      <p:sp>
        <p:nvSpPr>
          <p:cNvPr id="54" name="Marcador de imagen 4"/>
          <p:cNvSpPr>
            <a:spLocks noGrp="1"/>
          </p:cNvSpPr>
          <p:nvPr>
            <p:ph type="pic" sz="quarter" idx="18" hasCustomPrompt="1"/>
          </p:nvPr>
        </p:nvSpPr>
        <p:spPr>
          <a:xfrm>
            <a:off x="1055077" y="4722323"/>
            <a:ext cx="633046" cy="685800"/>
          </a:xfrm>
          <a:prstGeom prst="rect">
            <a:avLst/>
          </a:prstGeom>
          <a:solidFill>
            <a:srgbClr val="CDC9CA"/>
          </a:solidFill>
        </p:spPr>
        <p:txBody>
          <a:bodyPr anchor="ctr"/>
          <a:lstStyle>
            <a:lvl1pPr marL="0" indent="0" algn="ctr">
              <a:buNone/>
              <a:defRPr sz="1292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GB" noProof="0" dirty="0"/>
              <a:t>Icon</a:t>
            </a:r>
          </a:p>
        </p:txBody>
      </p:sp>
      <p:sp>
        <p:nvSpPr>
          <p:cNvPr id="55" name="Marcador de imagen 4"/>
          <p:cNvSpPr>
            <a:spLocks noGrp="1"/>
          </p:cNvSpPr>
          <p:nvPr>
            <p:ph type="pic" sz="quarter" idx="19" hasCustomPrompt="1"/>
          </p:nvPr>
        </p:nvSpPr>
        <p:spPr>
          <a:xfrm>
            <a:off x="4677508" y="1816100"/>
            <a:ext cx="633046" cy="685800"/>
          </a:xfrm>
          <a:prstGeom prst="rect">
            <a:avLst/>
          </a:prstGeom>
          <a:solidFill>
            <a:srgbClr val="CDC9CA"/>
          </a:solidFill>
        </p:spPr>
        <p:txBody>
          <a:bodyPr anchor="ctr"/>
          <a:lstStyle>
            <a:lvl1pPr marL="0" indent="0" algn="ctr">
              <a:buNone/>
              <a:defRPr sz="1292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GB" noProof="0" dirty="0"/>
              <a:t>Icon</a:t>
            </a:r>
          </a:p>
        </p:txBody>
      </p:sp>
      <p:sp>
        <p:nvSpPr>
          <p:cNvPr id="56" name="Marcador de imagen 4"/>
          <p:cNvSpPr>
            <a:spLocks noGrp="1"/>
          </p:cNvSpPr>
          <p:nvPr>
            <p:ph type="pic" sz="quarter" idx="20" hasCustomPrompt="1"/>
          </p:nvPr>
        </p:nvSpPr>
        <p:spPr>
          <a:xfrm>
            <a:off x="4677508" y="3753582"/>
            <a:ext cx="633046" cy="685800"/>
          </a:xfrm>
          <a:prstGeom prst="rect">
            <a:avLst/>
          </a:prstGeom>
          <a:solidFill>
            <a:srgbClr val="CDC9CA"/>
          </a:solidFill>
        </p:spPr>
        <p:txBody>
          <a:bodyPr anchor="ctr"/>
          <a:lstStyle>
            <a:lvl1pPr marL="0" indent="0" algn="ctr">
              <a:buNone/>
              <a:defRPr sz="1292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GB" noProof="0" dirty="0"/>
              <a:t>Icon</a:t>
            </a:r>
          </a:p>
        </p:txBody>
      </p:sp>
      <p:sp>
        <p:nvSpPr>
          <p:cNvPr id="57" name="Marcador de imagen 4"/>
          <p:cNvSpPr>
            <a:spLocks noGrp="1"/>
          </p:cNvSpPr>
          <p:nvPr>
            <p:ph type="pic" sz="quarter" idx="21" hasCustomPrompt="1"/>
          </p:nvPr>
        </p:nvSpPr>
        <p:spPr>
          <a:xfrm>
            <a:off x="4677508" y="2784841"/>
            <a:ext cx="633046" cy="685800"/>
          </a:xfrm>
          <a:prstGeom prst="rect">
            <a:avLst/>
          </a:prstGeom>
          <a:solidFill>
            <a:srgbClr val="CDC9CA"/>
          </a:solidFill>
        </p:spPr>
        <p:txBody>
          <a:bodyPr anchor="ctr"/>
          <a:lstStyle>
            <a:lvl1pPr marL="0" indent="0" algn="ctr">
              <a:buNone/>
              <a:defRPr sz="1292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GB" noProof="0" dirty="0"/>
              <a:t>Icon</a:t>
            </a:r>
          </a:p>
        </p:txBody>
      </p:sp>
      <p:sp>
        <p:nvSpPr>
          <p:cNvPr id="58" name="Marcador de texto 9"/>
          <p:cNvSpPr>
            <a:spLocks noGrp="1"/>
          </p:cNvSpPr>
          <p:nvPr>
            <p:ph type="body" sz="quarter" idx="22" hasCustomPrompt="1"/>
          </p:nvPr>
        </p:nvSpPr>
        <p:spPr>
          <a:xfrm>
            <a:off x="1840523" y="1816100"/>
            <a:ext cx="2485292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422029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2pPr>
            <a:lvl3pPr marL="844058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3pPr>
            <a:lvl4pPr marL="1266087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4pPr>
            <a:lvl5pPr marL="1688115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5pPr>
          </a:lstStyle>
          <a:p>
            <a:pPr lvl="0"/>
            <a:r>
              <a:rPr lang="en-GB" noProof="0" dirty="0"/>
              <a:t>Text</a:t>
            </a:r>
          </a:p>
        </p:txBody>
      </p:sp>
      <p:sp>
        <p:nvSpPr>
          <p:cNvPr id="59" name="Marcador de texto 9"/>
          <p:cNvSpPr>
            <a:spLocks noGrp="1"/>
          </p:cNvSpPr>
          <p:nvPr>
            <p:ph type="body" sz="quarter" idx="23" hasCustomPrompt="1"/>
          </p:nvPr>
        </p:nvSpPr>
        <p:spPr>
          <a:xfrm>
            <a:off x="1840523" y="2784841"/>
            <a:ext cx="2485292" cy="685800"/>
          </a:xfrm>
          <a:prstGeom prst="rect">
            <a:avLst/>
          </a:prstGeom>
        </p:spPr>
        <p:txBody>
          <a:bodyPr/>
          <a:lstStyle>
            <a:lvl1pPr marL="0" marR="0" indent="0" algn="l" defTabSz="42202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422029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2pPr>
            <a:lvl3pPr marL="844058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3pPr>
            <a:lvl4pPr marL="1266087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4pPr>
            <a:lvl5pPr marL="1688115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5pPr>
          </a:lstStyle>
          <a:p>
            <a:pPr lvl="0"/>
            <a:r>
              <a:rPr lang="en-GB" noProof="0" dirty="0"/>
              <a:t>Text</a:t>
            </a:r>
          </a:p>
          <a:p>
            <a:pPr lvl="0"/>
            <a:endParaRPr lang="en-GB" noProof="0" dirty="0"/>
          </a:p>
        </p:txBody>
      </p:sp>
      <p:sp>
        <p:nvSpPr>
          <p:cNvPr id="60" name="Marcador de texto 9"/>
          <p:cNvSpPr>
            <a:spLocks noGrp="1"/>
          </p:cNvSpPr>
          <p:nvPr>
            <p:ph type="body" sz="quarter" idx="24" hasCustomPrompt="1"/>
          </p:nvPr>
        </p:nvSpPr>
        <p:spPr>
          <a:xfrm>
            <a:off x="1840523" y="3753582"/>
            <a:ext cx="2485292" cy="685800"/>
          </a:xfrm>
          <a:prstGeom prst="rect">
            <a:avLst/>
          </a:prstGeom>
        </p:spPr>
        <p:txBody>
          <a:bodyPr/>
          <a:lstStyle>
            <a:lvl1pPr marL="0" marR="0" indent="0" algn="l" defTabSz="42202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422029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2pPr>
            <a:lvl3pPr marL="844058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3pPr>
            <a:lvl4pPr marL="1266087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4pPr>
            <a:lvl5pPr marL="1688115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5pPr>
          </a:lstStyle>
          <a:p>
            <a:pPr marL="0" marR="0" lvl="0" indent="0" algn="l" defTabSz="42202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noProof="0" dirty="0"/>
              <a:t>Text</a:t>
            </a:r>
          </a:p>
          <a:p>
            <a:pPr lvl="0"/>
            <a:endParaRPr lang="en-GB" noProof="0" dirty="0"/>
          </a:p>
        </p:txBody>
      </p:sp>
      <p:sp>
        <p:nvSpPr>
          <p:cNvPr id="61" name="Marcador de texto 9"/>
          <p:cNvSpPr>
            <a:spLocks noGrp="1"/>
          </p:cNvSpPr>
          <p:nvPr>
            <p:ph type="body" sz="quarter" idx="25" hasCustomPrompt="1"/>
          </p:nvPr>
        </p:nvSpPr>
        <p:spPr>
          <a:xfrm>
            <a:off x="1840523" y="4722323"/>
            <a:ext cx="2485292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422029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2pPr>
            <a:lvl3pPr marL="844058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3pPr>
            <a:lvl4pPr marL="1266087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4pPr>
            <a:lvl5pPr marL="1688115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5pPr>
          </a:lstStyle>
          <a:p>
            <a:pPr lvl="0"/>
            <a:r>
              <a:rPr lang="en-GB" noProof="0" dirty="0"/>
              <a:t>Text</a:t>
            </a:r>
          </a:p>
        </p:txBody>
      </p:sp>
      <p:sp>
        <p:nvSpPr>
          <p:cNvPr id="62" name="Marcador de texto 9"/>
          <p:cNvSpPr>
            <a:spLocks noGrp="1"/>
          </p:cNvSpPr>
          <p:nvPr>
            <p:ph type="body" sz="quarter" idx="26" hasCustomPrompt="1"/>
          </p:nvPr>
        </p:nvSpPr>
        <p:spPr>
          <a:xfrm>
            <a:off x="5486400" y="1816100"/>
            <a:ext cx="2485292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422029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2pPr>
            <a:lvl3pPr marL="844058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3pPr>
            <a:lvl4pPr marL="1266087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4pPr>
            <a:lvl5pPr marL="1688115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5pPr>
          </a:lstStyle>
          <a:p>
            <a:pPr lvl="0"/>
            <a:r>
              <a:rPr lang="en-GB" noProof="0" dirty="0"/>
              <a:t>Text</a:t>
            </a:r>
          </a:p>
        </p:txBody>
      </p:sp>
      <p:sp>
        <p:nvSpPr>
          <p:cNvPr id="63" name="Marcador de texto 9"/>
          <p:cNvSpPr>
            <a:spLocks noGrp="1"/>
          </p:cNvSpPr>
          <p:nvPr>
            <p:ph type="body" sz="quarter" idx="27" hasCustomPrompt="1"/>
          </p:nvPr>
        </p:nvSpPr>
        <p:spPr>
          <a:xfrm>
            <a:off x="5486400" y="2784841"/>
            <a:ext cx="2485292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422029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2pPr>
            <a:lvl3pPr marL="844058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3pPr>
            <a:lvl4pPr marL="1266087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4pPr>
            <a:lvl5pPr marL="1688115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5pPr>
          </a:lstStyle>
          <a:p>
            <a:pPr lvl="0"/>
            <a:r>
              <a:rPr lang="en-GB" noProof="0" dirty="0"/>
              <a:t>Text</a:t>
            </a:r>
          </a:p>
        </p:txBody>
      </p:sp>
      <p:sp>
        <p:nvSpPr>
          <p:cNvPr id="64" name="Marcador de texto 9"/>
          <p:cNvSpPr>
            <a:spLocks noGrp="1"/>
          </p:cNvSpPr>
          <p:nvPr>
            <p:ph type="body" sz="quarter" idx="28" hasCustomPrompt="1"/>
          </p:nvPr>
        </p:nvSpPr>
        <p:spPr>
          <a:xfrm>
            <a:off x="5486400" y="3753582"/>
            <a:ext cx="2485292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422029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2pPr>
            <a:lvl3pPr marL="844058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3pPr>
            <a:lvl4pPr marL="1266087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4pPr>
            <a:lvl5pPr marL="1688115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5pPr>
          </a:lstStyle>
          <a:p>
            <a:pPr lvl="0"/>
            <a:r>
              <a:rPr lang="en-GB" noProof="0" dirty="0"/>
              <a:t>Text</a:t>
            </a:r>
          </a:p>
        </p:txBody>
      </p:sp>
      <p:sp>
        <p:nvSpPr>
          <p:cNvPr id="65" name="Marcador de imagen 4"/>
          <p:cNvSpPr>
            <a:spLocks noGrp="1"/>
          </p:cNvSpPr>
          <p:nvPr>
            <p:ph type="pic" sz="quarter" idx="29" hasCustomPrompt="1"/>
          </p:nvPr>
        </p:nvSpPr>
        <p:spPr>
          <a:xfrm>
            <a:off x="4677508" y="4722323"/>
            <a:ext cx="633046" cy="685800"/>
          </a:xfrm>
          <a:prstGeom prst="rect">
            <a:avLst/>
          </a:prstGeom>
          <a:solidFill>
            <a:srgbClr val="CDC9CA"/>
          </a:solidFill>
        </p:spPr>
        <p:txBody>
          <a:bodyPr anchor="ctr"/>
          <a:lstStyle>
            <a:lvl1pPr marL="0" indent="0" algn="ctr">
              <a:buNone/>
              <a:defRPr sz="1292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GB" noProof="0" dirty="0"/>
              <a:t>Icon</a:t>
            </a:r>
          </a:p>
        </p:txBody>
      </p:sp>
      <p:sp>
        <p:nvSpPr>
          <p:cNvPr id="66" name="Marcador de texto 9"/>
          <p:cNvSpPr>
            <a:spLocks noGrp="1"/>
          </p:cNvSpPr>
          <p:nvPr>
            <p:ph type="body" sz="quarter" idx="30" hasCustomPrompt="1"/>
          </p:nvPr>
        </p:nvSpPr>
        <p:spPr>
          <a:xfrm>
            <a:off x="5462954" y="4722323"/>
            <a:ext cx="2485292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422029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2pPr>
            <a:lvl3pPr marL="844058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3pPr>
            <a:lvl4pPr marL="1266087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4pPr>
            <a:lvl5pPr marL="1688115" indent="0">
              <a:buNone/>
              <a:defRPr sz="1477">
                <a:solidFill>
                  <a:srgbClr val="746661"/>
                </a:solidFill>
                <a:latin typeface="Tahoma" charset="0"/>
                <a:ea typeface="Tahoma" charset="0"/>
                <a:cs typeface="Tahoma" charset="0"/>
              </a:defRPr>
            </a:lvl5pPr>
          </a:lstStyle>
          <a:p>
            <a:pPr lvl="0"/>
            <a:r>
              <a:rPr lang="en-GB" noProof="0" dirty="0"/>
              <a:t>Text</a:t>
            </a:r>
          </a:p>
        </p:txBody>
      </p:sp>
      <p:pic>
        <p:nvPicPr>
          <p:cNvPr id="20" name="Imagen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26" y="6569617"/>
            <a:ext cx="1976731" cy="189960"/>
          </a:xfrm>
          <a:prstGeom prst="rect">
            <a:avLst/>
          </a:prstGeom>
        </p:spPr>
      </p:pic>
      <p:sp>
        <p:nvSpPr>
          <p:cNvPr id="21" name="Marcador de número de diapositiva 3"/>
          <p:cNvSpPr txBox="1">
            <a:spLocks/>
          </p:cNvSpPr>
          <p:nvPr userDrawn="1"/>
        </p:nvSpPr>
        <p:spPr>
          <a:xfrm>
            <a:off x="6457950" y="647364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rgbClr val="FF690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992C4E-54AC-9341-A639-46F59E3ED4A6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141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107EC-A786-4CB7-9006-1F0D017198D8}" type="datetimeFigureOut">
              <a:rPr lang="es-ES" smtClean="0"/>
              <a:t>20/09/2023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C3296-2EE0-4A89-BA3A-7DAC23E9404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2346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2" r:id="rId2"/>
    <p:sldLayoutId id="2147483673" r:id="rId3"/>
    <p:sldLayoutId id="2147483674" r:id="rId4"/>
    <p:sldLayoutId id="214748367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64.png"/><Relationship Id="rId4" Type="http://schemas.openxmlformats.org/officeDocument/2006/relationships/image" Target="../media/image63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75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12" Type="http://schemas.openxmlformats.org/officeDocument/2006/relationships/image" Target="../media/image7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Relationship Id="rId1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6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11" Type="http://schemas.openxmlformats.org/officeDocument/2006/relationships/image" Target="../media/image15.png"/><Relationship Id="rId5" Type="http://schemas.openxmlformats.org/officeDocument/2006/relationships/image" Target="../media/image77.jpeg"/><Relationship Id="rId10" Type="http://schemas.openxmlformats.org/officeDocument/2006/relationships/image" Target="../media/image80.png"/><Relationship Id="rId4" Type="http://schemas.openxmlformats.org/officeDocument/2006/relationships/image" Target="../media/image36.png"/><Relationship Id="rId9" Type="http://schemas.openxmlformats.org/officeDocument/2006/relationships/image" Target="../media/image7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13" Type="http://schemas.openxmlformats.org/officeDocument/2006/relationships/image" Target="../media/image92.png"/><Relationship Id="rId18" Type="http://schemas.openxmlformats.org/officeDocument/2006/relationships/image" Target="../media/image15.png"/><Relationship Id="rId3" Type="http://schemas.openxmlformats.org/officeDocument/2006/relationships/image" Target="../media/image82.png"/><Relationship Id="rId7" Type="http://schemas.openxmlformats.org/officeDocument/2006/relationships/image" Target="../media/image86.jpeg"/><Relationship Id="rId12" Type="http://schemas.openxmlformats.org/officeDocument/2006/relationships/image" Target="../media/image91.png"/><Relationship Id="rId17" Type="http://schemas.openxmlformats.org/officeDocument/2006/relationships/image" Target="../media/image96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9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5.png"/><Relationship Id="rId11" Type="http://schemas.openxmlformats.org/officeDocument/2006/relationships/image" Target="../media/image90.png"/><Relationship Id="rId5" Type="http://schemas.openxmlformats.org/officeDocument/2006/relationships/image" Target="../media/image84.png"/><Relationship Id="rId15" Type="http://schemas.openxmlformats.org/officeDocument/2006/relationships/image" Target="../media/image94.png"/><Relationship Id="rId10" Type="http://schemas.openxmlformats.org/officeDocument/2006/relationships/image" Target="../media/image89.png"/><Relationship Id="rId4" Type="http://schemas.openxmlformats.org/officeDocument/2006/relationships/image" Target="../media/image83.png"/><Relationship Id="rId9" Type="http://schemas.openxmlformats.org/officeDocument/2006/relationships/image" Target="../media/image88.jpeg"/><Relationship Id="rId14" Type="http://schemas.openxmlformats.org/officeDocument/2006/relationships/image" Target="../media/image9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11" Type="http://schemas.openxmlformats.org/officeDocument/2006/relationships/image" Target="../media/image15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18" Type="http://schemas.openxmlformats.org/officeDocument/2006/relationships/image" Target="../media/image56.png"/><Relationship Id="rId3" Type="http://schemas.openxmlformats.org/officeDocument/2006/relationships/image" Target="../media/image32.png"/><Relationship Id="rId7" Type="http://schemas.openxmlformats.org/officeDocument/2006/relationships/image" Target="../media/image45.jpeg"/><Relationship Id="rId12" Type="http://schemas.openxmlformats.org/officeDocument/2006/relationships/image" Target="../media/image50.png"/><Relationship Id="rId17" Type="http://schemas.openxmlformats.org/officeDocument/2006/relationships/image" Target="../media/image55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jpeg"/><Relationship Id="rId11" Type="http://schemas.openxmlformats.org/officeDocument/2006/relationships/image" Target="../media/image49.png"/><Relationship Id="rId5" Type="http://schemas.openxmlformats.org/officeDocument/2006/relationships/image" Target="../media/image43.jpeg"/><Relationship Id="rId15" Type="http://schemas.openxmlformats.org/officeDocument/2006/relationships/image" Target="../media/image53.png"/><Relationship Id="rId10" Type="http://schemas.openxmlformats.org/officeDocument/2006/relationships/image" Target="../media/image48.png"/><Relationship Id="rId19" Type="http://schemas.openxmlformats.org/officeDocument/2006/relationships/image" Target="../media/image15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Relationship Id="rId14" Type="http://schemas.openxmlformats.org/officeDocument/2006/relationships/image" Target="../media/image5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37.png"/><Relationship Id="rId7" Type="http://schemas.openxmlformats.org/officeDocument/2006/relationships/image" Target="../media/image6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3078169"/>
            <a:ext cx="9144000" cy="39612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5" name="Grupo 4"/>
          <p:cNvGrpSpPr/>
          <p:nvPr/>
        </p:nvGrpSpPr>
        <p:grpSpPr>
          <a:xfrm>
            <a:off x="0" y="3353940"/>
            <a:ext cx="9144000" cy="3366174"/>
            <a:chOff x="-407" y="3615068"/>
            <a:chExt cx="9161609" cy="3242932"/>
          </a:xfrm>
          <a:effectLst>
            <a:outerShdw blurRad="50800" dist="50800" dir="5400000" algn="ctr" rotWithShape="0">
              <a:srgbClr val="000000"/>
            </a:outerShdw>
          </a:effectLst>
        </p:grpSpPr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374" t="4591" r="9019" b="6835"/>
            <a:stretch/>
          </p:blipFill>
          <p:spPr>
            <a:xfrm>
              <a:off x="2241619" y="5211598"/>
              <a:ext cx="2388725" cy="1646402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407" y="5218390"/>
              <a:ext cx="2331892" cy="163960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64" r="-1"/>
            <a:stretch/>
          </p:blipFill>
          <p:spPr>
            <a:xfrm>
              <a:off x="4597384" y="5211597"/>
              <a:ext cx="2303563" cy="1646401"/>
            </a:xfrm>
            <a:prstGeom prst="rect">
              <a:avLst/>
            </a:prstGeom>
          </p:spPr>
        </p:pic>
        <p:pic>
          <p:nvPicPr>
            <p:cNvPr id="9" name="Marcador de imagen 4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422" t="10479" r="12782" b="6289"/>
            <a:stretch/>
          </p:blipFill>
          <p:spPr>
            <a:xfrm>
              <a:off x="2298859" y="3615070"/>
              <a:ext cx="2276475" cy="1616371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74193" y="3615068"/>
              <a:ext cx="2287009" cy="1616370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210" t="2858" r="21867" b="14285"/>
            <a:stretch/>
          </p:blipFill>
          <p:spPr>
            <a:xfrm>
              <a:off x="6869103" y="5231440"/>
              <a:ext cx="2292099" cy="1626559"/>
            </a:xfrm>
            <a:prstGeom prst="rect">
              <a:avLst/>
            </a:prstGeom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1950" t="3184" r="7511" b="9233"/>
            <a:stretch/>
          </p:blipFill>
          <p:spPr>
            <a:xfrm>
              <a:off x="4571037" y="3615070"/>
              <a:ext cx="2331067" cy="1616371"/>
            </a:xfrm>
            <a:prstGeom prst="rect">
              <a:avLst/>
            </a:prstGeom>
          </p:spPr>
        </p:pic>
        <p:pic>
          <p:nvPicPr>
            <p:cNvPr id="13" name="Imagen 12"/>
            <p:cNvPicPr>
              <a:picLocks noChangeAspect="1"/>
            </p:cNvPicPr>
            <p:nvPr/>
          </p:nvPicPr>
          <p:blipFill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121" t="5473" r="23866" b="8515"/>
            <a:stretch/>
          </p:blipFill>
          <p:spPr>
            <a:xfrm>
              <a:off x="0" y="3615070"/>
              <a:ext cx="2303156" cy="1616371"/>
            </a:xfrm>
            <a:prstGeom prst="rect">
              <a:avLst/>
            </a:prstGeom>
          </p:spPr>
        </p:pic>
      </p:grpSp>
      <p:sp>
        <p:nvSpPr>
          <p:cNvPr id="16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470317" y="1831941"/>
            <a:ext cx="5577371" cy="1095829"/>
          </a:xfrm>
        </p:spPr>
        <p:txBody>
          <a:bodyPr>
            <a:normAutofit lnSpcReduction="10000"/>
          </a:bodyPr>
          <a:lstStyle/>
          <a:p>
            <a:r>
              <a:rPr lang="en-GB" dirty="0"/>
              <a:t>ENERGY &amp; INDUSTRY</a:t>
            </a:r>
          </a:p>
          <a:p>
            <a:r>
              <a:rPr lang="en-GB" dirty="0"/>
              <a:t>DIVISION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CA234829-B317-47C3-A8D2-EB1676FE7A9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9647" y="241142"/>
            <a:ext cx="2451216" cy="75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526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991245" y="1081501"/>
            <a:ext cx="7627630" cy="5539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Applus+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provides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FF6900"/>
                </a:solidFill>
                <a:latin typeface="Tahoma" panose="020B0604030504040204" pitchFamily="34" charset="0"/>
              </a:rPr>
              <a:t>testing</a:t>
            </a:r>
            <a:r>
              <a:rPr lang="es-ES" sz="1200" dirty="0">
                <a:solidFill>
                  <a:srgbClr val="FF6900"/>
                </a:solidFill>
                <a:latin typeface="Tahoma" panose="020B0604030504040204" pitchFamily="34" charset="0"/>
              </a:rPr>
              <a:t>, </a:t>
            </a:r>
            <a:r>
              <a:rPr lang="es-ES" sz="1200" dirty="0" err="1">
                <a:solidFill>
                  <a:srgbClr val="FF6900"/>
                </a:solidFill>
                <a:latin typeface="Tahoma" panose="020B0604030504040204" pitchFamily="34" charset="0"/>
              </a:rPr>
              <a:t>inspection</a:t>
            </a:r>
            <a:r>
              <a:rPr lang="es-ES" sz="1200" dirty="0">
                <a:solidFill>
                  <a:srgbClr val="FF6900"/>
                </a:solidFill>
                <a:latin typeface="Tahoma" panose="020B0604030504040204" pitchFamily="34" charset="0"/>
              </a:rPr>
              <a:t> and </a:t>
            </a:r>
            <a:r>
              <a:rPr lang="es-ES" sz="1200" dirty="0" err="1">
                <a:solidFill>
                  <a:srgbClr val="FF6900"/>
                </a:solidFill>
                <a:latin typeface="Tahoma" panose="020B0604030504040204" pitchFamily="34" charset="0"/>
              </a:rPr>
              <a:t>certification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 (TIC)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services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 to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the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power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market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during</a:t>
            </a:r>
            <a:r>
              <a:rPr lang="es-ES" sz="1200" dirty="0">
                <a:solidFill>
                  <a:srgbClr val="FF6900"/>
                </a:solidFill>
                <a:latin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FF6900"/>
                </a:solidFill>
                <a:latin typeface="Tahoma" panose="020B0604030504040204" pitchFamily="34" charset="0"/>
              </a:rPr>
              <a:t>generation</a:t>
            </a:r>
            <a:r>
              <a:rPr lang="es-ES" sz="1200" dirty="0">
                <a:solidFill>
                  <a:srgbClr val="FF6900"/>
                </a:solidFill>
                <a:latin typeface="Tahoma" panose="020B0604030504040204" pitchFamily="34" charset="0"/>
              </a:rPr>
              <a:t>, </a:t>
            </a:r>
            <a:r>
              <a:rPr lang="es-ES" sz="1200" dirty="0" err="1">
                <a:solidFill>
                  <a:srgbClr val="FF6900"/>
                </a:solidFill>
                <a:latin typeface="Tahoma" panose="020B0604030504040204" pitchFamily="34" charset="0"/>
              </a:rPr>
              <a:t>transmission</a:t>
            </a:r>
            <a:r>
              <a:rPr lang="es-ES" sz="1200" dirty="0">
                <a:solidFill>
                  <a:srgbClr val="FF6900"/>
                </a:solidFill>
                <a:latin typeface="Tahoma" panose="020B0604030504040204" pitchFamily="34" charset="0"/>
              </a:rPr>
              <a:t> 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and</a:t>
            </a:r>
            <a:r>
              <a:rPr lang="es-ES" sz="1200" dirty="0">
                <a:solidFill>
                  <a:srgbClr val="FF6900"/>
                </a:solidFill>
                <a:latin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FF6900"/>
                </a:solidFill>
                <a:latin typeface="Tahoma" panose="020B0604030504040204" pitchFamily="34" charset="0"/>
              </a:rPr>
              <a:t>distribution</a:t>
            </a:r>
            <a:r>
              <a:rPr lang="es-ES" sz="1200" dirty="0">
                <a:solidFill>
                  <a:srgbClr val="FF6900"/>
                </a:solidFill>
                <a:latin typeface="Tahoma" panose="020B0604030504040204" pitchFamily="34" charset="0"/>
              </a:rPr>
              <a:t> of </a:t>
            </a:r>
            <a:r>
              <a:rPr lang="es-ES" sz="1200" dirty="0" err="1">
                <a:solidFill>
                  <a:srgbClr val="FF6900"/>
                </a:solidFill>
                <a:latin typeface="Tahoma" panose="020B0604030504040204" pitchFamily="34" charset="0"/>
              </a:rPr>
              <a:t>energy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. </a:t>
            </a:r>
          </a:p>
        </p:txBody>
      </p:sp>
      <p:pic>
        <p:nvPicPr>
          <p:cNvPr id="29" name="Picture 14" descr="https://applus.media/en/dam/jcr:f065dea2-8d31-4a8f-8fa8-3cf8d0cba431/connection%20(plug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49" y="644531"/>
            <a:ext cx="585223" cy="57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Marcador de texto 1"/>
          <p:cNvSpPr txBox="1">
            <a:spLocks/>
          </p:cNvSpPr>
          <p:nvPr/>
        </p:nvSpPr>
        <p:spPr>
          <a:xfrm>
            <a:off x="991245" y="699435"/>
            <a:ext cx="4217378" cy="3562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939" b="1" dirty="0">
                <a:solidFill>
                  <a:srgbClr val="FF6900"/>
                </a:solidFill>
                <a:latin typeface="Tahoma"/>
              </a:rPr>
              <a:t>Power</a:t>
            </a:r>
          </a:p>
        </p:txBody>
      </p:sp>
      <p:grpSp>
        <p:nvGrpSpPr>
          <p:cNvPr id="48" name="Grupo 47"/>
          <p:cNvGrpSpPr/>
          <p:nvPr/>
        </p:nvGrpSpPr>
        <p:grpSpPr>
          <a:xfrm>
            <a:off x="892777" y="1971453"/>
            <a:ext cx="7695618" cy="3531638"/>
            <a:chOff x="702680" y="1753922"/>
            <a:chExt cx="8507067" cy="4682986"/>
          </a:xfrm>
        </p:grpSpPr>
        <p:cxnSp>
          <p:nvCxnSpPr>
            <p:cNvPr id="49" name="Conector recto 31"/>
            <p:cNvCxnSpPr/>
            <p:nvPr/>
          </p:nvCxnSpPr>
          <p:spPr>
            <a:xfrm>
              <a:off x="7081828" y="2487398"/>
              <a:ext cx="0" cy="3887592"/>
            </a:xfrm>
            <a:prstGeom prst="line">
              <a:avLst/>
            </a:prstGeom>
            <a:ln w="9525">
              <a:solidFill>
                <a:srgbClr val="FD66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ector recto 31"/>
            <p:cNvCxnSpPr/>
            <p:nvPr/>
          </p:nvCxnSpPr>
          <p:spPr>
            <a:xfrm>
              <a:off x="6992554" y="2487398"/>
              <a:ext cx="0" cy="3887592"/>
            </a:xfrm>
            <a:prstGeom prst="line">
              <a:avLst/>
            </a:prstGeom>
            <a:ln w="9525">
              <a:solidFill>
                <a:srgbClr val="FD66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ector recto 30"/>
            <p:cNvCxnSpPr/>
            <p:nvPr/>
          </p:nvCxnSpPr>
          <p:spPr>
            <a:xfrm>
              <a:off x="2848743" y="2501405"/>
              <a:ext cx="0" cy="3887592"/>
            </a:xfrm>
            <a:prstGeom prst="line">
              <a:avLst/>
            </a:prstGeom>
            <a:ln w="9525">
              <a:solidFill>
                <a:srgbClr val="FD66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ector recto 4"/>
            <p:cNvCxnSpPr/>
            <p:nvPr/>
          </p:nvCxnSpPr>
          <p:spPr>
            <a:xfrm>
              <a:off x="2754751" y="2501405"/>
              <a:ext cx="0" cy="3887592"/>
            </a:xfrm>
            <a:prstGeom prst="line">
              <a:avLst/>
            </a:prstGeom>
            <a:ln w="9525">
              <a:solidFill>
                <a:srgbClr val="FD66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AutoShape 85"/>
            <p:cNvSpPr>
              <a:spLocks noChangeArrowheads="1"/>
            </p:cNvSpPr>
            <p:nvPr/>
          </p:nvSpPr>
          <p:spPr bwMode="auto">
            <a:xfrm>
              <a:off x="780040" y="3175625"/>
              <a:ext cx="1928429" cy="449374"/>
            </a:xfrm>
            <a:prstGeom prst="roundRect">
              <a:avLst>
                <a:gd name="adj" fmla="val 12553"/>
              </a:avLst>
            </a:prstGeom>
            <a:noFill/>
            <a:ln w="19050">
              <a:solidFill>
                <a:srgbClr val="C7BFBD"/>
              </a:solidFill>
              <a:round/>
              <a:headEnd/>
              <a:tailEnd/>
            </a:ln>
            <a:effectLst/>
          </p:spPr>
          <p:txBody>
            <a:bodyPr wrap="none" tIns="91440" bIns="91440" anchor="ctr" anchorCtr="1"/>
            <a:lstStyle/>
            <a:p>
              <a:pPr algn="ctr"/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Studies</a:t>
              </a:r>
              <a:endParaRPr lang="es-ES" sz="98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4" name="AutoShape 85"/>
            <p:cNvSpPr>
              <a:spLocks noChangeArrowheads="1"/>
            </p:cNvSpPr>
            <p:nvPr/>
          </p:nvSpPr>
          <p:spPr bwMode="auto">
            <a:xfrm>
              <a:off x="2910647" y="5915568"/>
              <a:ext cx="1928429" cy="449373"/>
            </a:xfrm>
            <a:prstGeom prst="roundRect">
              <a:avLst>
                <a:gd name="adj" fmla="val 12553"/>
              </a:avLst>
            </a:prstGeom>
            <a:noFill/>
            <a:ln w="19050">
              <a:solidFill>
                <a:srgbClr val="C7BFBD"/>
              </a:solidFill>
              <a:round/>
              <a:headEnd/>
              <a:tailEnd/>
            </a:ln>
            <a:effectLst/>
          </p:spPr>
          <p:txBody>
            <a:bodyPr wrap="none" tIns="91440" bIns="91440" anchor="ctr" anchorCtr="1"/>
            <a:lstStyle/>
            <a:p>
              <a:pPr algn="ctr"/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Network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Normalization</a:t>
              </a:r>
              <a:endParaRPr lang="es-ES" sz="98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5" name="AutoShape 85"/>
            <p:cNvSpPr>
              <a:spLocks noChangeArrowheads="1"/>
            </p:cNvSpPr>
            <p:nvPr/>
          </p:nvSpPr>
          <p:spPr bwMode="auto">
            <a:xfrm>
              <a:off x="777837" y="4800749"/>
              <a:ext cx="1930587" cy="449373"/>
            </a:xfrm>
            <a:prstGeom prst="roundRect">
              <a:avLst>
                <a:gd name="adj" fmla="val 12553"/>
              </a:avLst>
            </a:prstGeom>
            <a:noFill/>
            <a:ln w="19050">
              <a:solidFill>
                <a:srgbClr val="C7BFBD"/>
              </a:solidFill>
              <a:round/>
              <a:headEnd/>
              <a:tailEnd/>
            </a:ln>
            <a:effectLst/>
          </p:spPr>
          <p:txBody>
            <a:bodyPr wrap="none" tIns="91440" bIns="91440" anchor="ctr" anchorCtr="1"/>
            <a:lstStyle/>
            <a:p>
              <a:pPr algn="ctr"/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Energy Systems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Analysis</a:t>
              </a:r>
              <a:endParaRPr lang="es-ES" sz="98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6" name="AutoShape 85"/>
            <p:cNvSpPr>
              <a:spLocks noChangeArrowheads="1"/>
            </p:cNvSpPr>
            <p:nvPr/>
          </p:nvSpPr>
          <p:spPr bwMode="auto">
            <a:xfrm>
              <a:off x="783597" y="5355895"/>
              <a:ext cx="1929600" cy="449373"/>
            </a:xfrm>
            <a:prstGeom prst="roundRect">
              <a:avLst>
                <a:gd name="adj" fmla="val 12553"/>
              </a:avLst>
            </a:prstGeom>
            <a:noFill/>
            <a:ln w="19050">
              <a:solidFill>
                <a:srgbClr val="C7BFBD"/>
              </a:solidFill>
              <a:round/>
              <a:headEnd/>
              <a:tailEnd/>
            </a:ln>
            <a:effectLst/>
          </p:spPr>
          <p:txBody>
            <a:bodyPr wrap="none" tIns="91440" bIns="91440" anchor="ctr" anchorCtr="1"/>
            <a:lstStyle/>
            <a:p>
              <a:pPr algn="ctr"/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Feasibility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Studies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</p:txBody>
        </p:sp>
        <p:sp>
          <p:nvSpPr>
            <p:cNvPr id="57" name="AutoShape 85"/>
            <p:cNvSpPr>
              <a:spLocks noChangeArrowheads="1"/>
            </p:cNvSpPr>
            <p:nvPr/>
          </p:nvSpPr>
          <p:spPr bwMode="auto">
            <a:xfrm>
              <a:off x="2902833" y="3732675"/>
              <a:ext cx="1928429" cy="449373"/>
            </a:xfrm>
            <a:prstGeom prst="roundRect">
              <a:avLst>
                <a:gd name="adj" fmla="val 12553"/>
              </a:avLst>
            </a:prstGeom>
            <a:noFill/>
            <a:ln w="19050">
              <a:solidFill>
                <a:srgbClr val="B8AFAC"/>
              </a:solidFill>
              <a:round/>
              <a:headEnd/>
              <a:tailEnd/>
            </a:ln>
            <a:effectLst/>
          </p:spPr>
          <p:txBody>
            <a:bodyPr wrap="none" tIns="91440" bIns="91440" anchor="ctr" anchorCtr="1"/>
            <a:lstStyle/>
            <a:p>
              <a:pPr algn="ctr"/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High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Voltage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Lines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Engineering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pPr algn="ctr"/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(up to 400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kV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)</a:t>
              </a:r>
            </a:p>
          </p:txBody>
        </p:sp>
        <p:sp>
          <p:nvSpPr>
            <p:cNvPr id="58" name="AutoShape 85"/>
            <p:cNvSpPr>
              <a:spLocks noChangeArrowheads="1"/>
            </p:cNvSpPr>
            <p:nvPr/>
          </p:nvSpPr>
          <p:spPr bwMode="auto">
            <a:xfrm>
              <a:off x="5029746" y="5401650"/>
              <a:ext cx="4060827" cy="449373"/>
            </a:xfrm>
            <a:prstGeom prst="roundRect">
              <a:avLst>
                <a:gd name="adj" fmla="val 12553"/>
              </a:avLst>
            </a:prstGeom>
            <a:solidFill>
              <a:schemeClr val="bg1"/>
            </a:solidFill>
            <a:ln w="19050">
              <a:gradFill flip="none" rotWithShape="1">
                <a:gsLst>
                  <a:gs pos="37000">
                    <a:srgbClr val="F6AA7B">
                      <a:lumMod val="85000"/>
                      <a:lumOff val="15000"/>
                    </a:srgbClr>
                  </a:gs>
                  <a:gs pos="74000">
                    <a:srgbClr val="FF6900"/>
                  </a:gs>
                </a:gsLst>
                <a:lin ang="0" scaled="1"/>
                <a:tileRect/>
              </a:gradFill>
              <a:round/>
              <a:headEnd/>
              <a:tailEnd/>
            </a:ln>
            <a:effectLst/>
          </p:spPr>
          <p:txBody>
            <a:bodyPr wrap="none" tIns="91440" bIns="91440" anchor="ctr" anchorCtr="1"/>
            <a:lstStyle/>
            <a:p>
              <a:pPr algn="ctr"/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Quality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Assurance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/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Quality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Control /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Testing</a:t>
              </a:r>
              <a:endParaRPr lang="es-ES" sz="98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9" name="AutoShape 85"/>
            <p:cNvSpPr>
              <a:spLocks noChangeArrowheads="1"/>
            </p:cNvSpPr>
            <p:nvPr/>
          </p:nvSpPr>
          <p:spPr bwMode="auto">
            <a:xfrm>
              <a:off x="5035527" y="4839520"/>
              <a:ext cx="4060825" cy="449373"/>
            </a:xfrm>
            <a:prstGeom prst="roundRect">
              <a:avLst>
                <a:gd name="adj" fmla="val 12553"/>
              </a:avLst>
            </a:prstGeom>
            <a:solidFill>
              <a:schemeClr val="bg1"/>
            </a:solidFill>
            <a:ln w="19050">
              <a:gradFill flip="none" rotWithShape="1">
                <a:gsLst>
                  <a:gs pos="37000">
                    <a:srgbClr val="F6AA7B">
                      <a:lumMod val="85000"/>
                      <a:lumOff val="15000"/>
                    </a:srgbClr>
                  </a:gs>
                  <a:gs pos="74000">
                    <a:srgbClr val="FF6900"/>
                  </a:gs>
                </a:gsLst>
                <a:lin ang="0" scaled="1"/>
                <a:tileRect/>
              </a:gradFill>
              <a:round/>
              <a:headEnd/>
              <a:tailEnd/>
            </a:ln>
            <a:effectLst/>
          </p:spPr>
          <p:txBody>
            <a:bodyPr wrap="none" tIns="91440" bIns="91440" anchor="ctr" anchorCtr="1"/>
            <a:lstStyle/>
            <a:p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Vendor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Surveillance</a:t>
              </a:r>
              <a:endParaRPr lang="es-ES" sz="98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0" name="AutoShape 85"/>
            <p:cNvSpPr>
              <a:spLocks noChangeArrowheads="1"/>
            </p:cNvSpPr>
            <p:nvPr/>
          </p:nvSpPr>
          <p:spPr bwMode="auto">
            <a:xfrm>
              <a:off x="7128155" y="3175607"/>
              <a:ext cx="1958474" cy="449373"/>
            </a:xfrm>
            <a:prstGeom prst="roundRect">
              <a:avLst>
                <a:gd name="adj" fmla="val 12553"/>
              </a:avLst>
            </a:prstGeom>
            <a:noFill/>
            <a:ln w="19050">
              <a:solidFill>
                <a:srgbClr val="FF6900"/>
              </a:solidFill>
              <a:round/>
              <a:headEnd/>
              <a:tailEnd/>
            </a:ln>
            <a:effectLst/>
          </p:spPr>
          <p:txBody>
            <a:bodyPr wrap="none" tIns="91440" bIns="91440" anchor="ctr" anchorCtr="1"/>
            <a:lstStyle/>
            <a:p>
              <a:pPr algn="ctr"/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Predictive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and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Corrective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pPr algn="ctr"/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Maintenance</a:t>
              </a:r>
              <a:endParaRPr lang="es-ES" sz="98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1" name="AutoShape 85"/>
            <p:cNvSpPr>
              <a:spLocks noChangeArrowheads="1"/>
            </p:cNvSpPr>
            <p:nvPr/>
          </p:nvSpPr>
          <p:spPr bwMode="auto">
            <a:xfrm>
              <a:off x="5025802" y="2620481"/>
              <a:ext cx="4060827" cy="450000"/>
            </a:xfrm>
            <a:prstGeom prst="roundRect">
              <a:avLst>
                <a:gd name="adj" fmla="val 12553"/>
              </a:avLst>
            </a:prstGeom>
            <a:solidFill>
              <a:schemeClr val="bg1"/>
            </a:solidFill>
            <a:ln w="19050">
              <a:gradFill flip="none" rotWithShape="1">
                <a:gsLst>
                  <a:gs pos="37000">
                    <a:srgbClr val="F6AA7B">
                      <a:lumMod val="85000"/>
                      <a:lumOff val="15000"/>
                    </a:srgbClr>
                  </a:gs>
                  <a:gs pos="74000">
                    <a:srgbClr val="FF6900"/>
                  </a:gs>
                </a:gsLst>
                <a:lin ang="0" scaled="1"/>
                <a:tileRect/>
              </a:gradFill>
              <a:round/>
              <a:headEnd/>
              <a:tailEnd/>
            </a:ln>
            <a:effectLst/>
          </p:spPr>
          <p:txBody>
            <a:bodyPr wrap="none" tIns="91440" bIns="91440" anchor="ctr" anchorCtr="1"/>
            <a:lstStyle/>
            <a:p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Technical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Staffing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/ Project Management</a:t>
              </a:r>
            </a:p>
          </p:txBody>
        </p:sp>
        <p:sp>
          <p:nvSpPr>
            <p:cNvPr id="62" name="AutoShape 85"/>
            <p:cNvSpPr>
              <a:spLocks noChangeArrowheads="1"/>
            </p:cNvSpPr>
            <p:nvPr/>
          </p:nvSpPr>
          <p:spPr bwMode="auto">
            <a:xfrm>
              <a:off x="7128154" y="5949279"/>
              <a:ext cx="1958474" cy="425711"/>
            </a:xfrm>
            <a:prstGeom prst="roundRect">
              <a:avLst>
                <a:gd name="adj" fmla="val 12553"/>
              </a:avLst>
            </a:prstGeom>
            <a:noFill/>
            <a:ln w="19050">
              <a:solidFill>
                <a:srgbClr val="FF6900"/>
              </a:solidFill>
              <a:round/>
              <a:headEnd/>
              <a:tailEnd/>
            </a:ln>
            <a:effectLst/>
          </p:spPr>
          <p:txBody>
            <a:bodyPr wrap="none" tIns="91440" bIns="91440" anchor="ctr" anchorCtr="1"/>
            <a:lstStyle/>
            <a:p>
              <a:pPr algn="ctr"/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Inspection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of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Equipment</a:t>
              </a:r>
              <a:endParaRPr lang="es-ES" sz="98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63" name="Conector recto 32"/>
            <p:cNvCxnSpPr/>
            <p:nvPr/>
          </p:nvCxnSpPr>
          <p:spPr>
            <a:xfrm>
              <a:off x="716161" y="2501405"/>
              <a:ext cx="0" cy="3888000"/>
            </a:xfrm>
            <a:prstGeom prst="line">
              <a:avLst/>
            </a:prstGeom>
            <a:ln w="9525">
              <a:solidFill>
                <a:srgbClr val="FD66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ector recto 33"/>
            <p:cNvCxnSpPr/>
            <p:nvPr/>
          </p:nvCxnSpPr>
          <p:spPr>
            <a:xfrm>
              <a:off x="9132955" y="2518925"/>
              <a:ext cx="0" cy="3887592"/>
            </a:xfrm>
            <a:prstGeom prst="line">
              <a:avLst/>
            </a:prstGeom>
            <a:ln w="9525">
              <a:solidFill>
                <a:srgbClr val="FD66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AutoShape 85"/>
            <p:cNvSpPr>
              <a:spLocks noChangeArrowheads="1"/>
            </p:cNvSpPr>
            <p:nvPr/>
          </p:nvSpPr>
          <p:spPr bwMode="auto">
            <a:xfrm>
              <a:off x="7128155" y="3722561"/>
              <a:ext cx="1958473" cy="451511"/>
            </a:xfrm>
            <a:prstGeom prst="roundRect">
              <a:avLst>
                <a:gd name="adj" fmla="val 12553"/>
              </a:avLst>
            </a:prstGeom>
            <a:noFill/>
            <a:ln w="19050">
              <a:solidFill>
                <a:srgbClr val="FF6900"/>
              </a:solidFill>
              <a:round/>
              <a:headEnd/>
              <a:tailEnd/>
            </a:ln>
            <a:effectLst/>
          </p:spPr>
          <p:txBody>
            <a:bodyPr wrap="none" tIns="91440" bIns="91440" anchor="ctr" anchorCtr="1"/>
            <a:lstStyle/>
            <a:p>
              <a:pPr algn="ctr"/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Statutory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Inspections</a:t>
              </a:r>
              <a:endParaRPr lang="es-ES" sz="98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6" name="AutoShape 85"/>
            <p:cNvSpPr>
              <a:spLocks noChangeArrowheads="1"/>
            </p:cNvSpPr>
            <p:nvPr/>
          </p:nvSpPr>
          <p:spPr bwMode="auto">
            <a:xfrm>
              <a:off x="2902833" y="4847496"/>
              <a:ext cx="1928428" cy="449373"/>
            </a:xfrm>
            <a:prstGeom prst="roundRect">
              <a:avLst>
                <a:gd name="adj" fmla="val 12553"/>
              </a:avLst>
            </a:prstGeom>
            <a:noFill/>
            <a:ln w="19050">
              <a:solidFill>
                <a:srgbClr val="B8AFAC"/>
              </a:solidFill>
              <a:round/>
              <a:headEnd/>
              <a:tailEnd/>
            </a:ln>
            <a:effectLst/>
          </p:spPr>
          <p:txBody>
            <a:bodyPr wrap="none" tIns="91440" bIns="91440" anchor="ctr" anchorCtr="1"/>
            <a:lstStyle/>
            <a:p>
              <a:pPr algn="ctr"/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Procedures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and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Expropriations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pPr algn="ctr"/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Management</a:t>
              </a:r>
            </a:p>
          </p:txBody>
        </p:sp>
        <p:sp>
          <p:nvSpPr>
            <p:cNvPr id="67" name="AutoShape 85"/>
            <p:cNvSpPr>
              <a:spLocks noChangeArrowheads="1"/>
            </p:cNvSpPr>
            <p:nvPr/>
          </p:nvSpPr>
          <p:spPr bwMode="auto">
            <a:xfrm>
              <a:off x="777837" y="5915568"/>
              <a:ext cx="1930587" cy="449373"/>
            </a:xfrm>
            <a:prstGeom prst="roundRect">
              <a:avLst>
                <a:gd name="adj" fmla="val 12553"/>
              </a:avLst>
            </a:prstGeom>
            <a:noFill/>
            <a:ln w="19050">
              <a:solidFill>
                <a:srgbClr val="C7BFBD"/>
              </a:solidFill>
              <a:round/>
              <a:headEnd/>
              <a:tailEnd/>
            </a:ln>
            <a:effectLst/>
          </p:spPr>
          <p:txBody>
            <a:bodyPr wrap="none" tIns="91440" bIns="91440" anchor="ctr" anchorCtr="1"/>
            <a:lstStyle/>
            <a:p>
              <a:pPr algn="ctr"/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Basic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Design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</p:txBody>
        </p:sp>
        <p:sp>
          <p:nvSpPr>
            <p:cNvPr id="68" name="AutoShape 85"/>
            <p:cNvSpPr>
              <a:spLocks noChangeArrowheads="1"/>
            </p:cNvSpPr>
            <p:nvPr/>
          </p:nvSpPr>
          <p:spPr bwMode="auto">
            <a:xfrm>
              <a:off x="2902833" y="4291415"/>
              <a:ext cx="1928429" cy="449373"/>
            </a:xfrm>
            <a:prstGeom prst="roundRect">
              <a:avLst>
                <a:gd name="adj" fmla="val 12553"/>
              </a:avLst>
            </a:prstGeom>
            <a:noFill/>
            <a:ln w="19050">
              <a:solidFill>
                <a:srgbClr val="B8AFAC"/>
              </a:solidFill>
              <a:round/>
              <a:headEnd/>
              <a:tailEnd/>
            </a:ln>
            <a:effectLst/>
          </p:spPr>
          <p:txBody>
            <a:bodyPr wrap="none" tIns="91440" bIns="91440" anchor="ctr" anchorCtr="1"/>
            <a:lstStyle/>
            <a:p>
              <a:pPr algn="ctr"/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Network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Engineering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MV/LV</a:t>
              </a:r>
            </a:p>
          </p:txBody>
        </p:sp>
        <p:sp>
          <p:nvSpPr>
            <p:cNvPr id="70" name="2 Pentágono"/>
            <p:cNvSpPr/>
            <p:nvPr/>
          </p:nvSpPr>
          <p:spPr>
            <a:xfrm>
              <a:off x="716510" y="1753922"/>
              <a:ext cx="2127919" cy="736958"/>
            </a:xfrm>
            <a:custGeom>
              <a:avLst/>
              <a:gdLst>
                <a:gd name="connsiteX0" fmla="*/ 0 w 2065653"/>
                <a:gd name="connsiteY0" fmla="*/ 0 h 601194"/>
                <a:gd name="connsiteX1" fmla="*/ 1992608 w 2065653"/>
                <a:gd name="connsiteY1" fmla="*/ 0 h 601194"/>
                <a:gd name="connsiteX2" fmla="*/ 2065653 w 2065653"/>
                <a:gd name="connsiteY2" fmla="*/ 300597 h 601194"/>
                <a:gd name="connsiteX3" fmla="*/ 1992608 w 2065653"/>
                <a:gd name="connsiteY3" fmla="*/ 601194 h 601194"/>
                <a:gd name="connsiteX4" fmla="*/ 0 w 2065653"/>
                <a:gd name="connsiteY4" fmla="*/ 601194 h 601194"/>
                <a:gd name="connsiteX5" fmla="*/ 73045 w 2065653"/>
                <a:gd name="connsiteY5" fmla="*/ 300597 h 601194"/>
                <a:gd name="connsiteX6" fmla="*/ 0 w 2065653"/>
                <a:gd name="connsiteY6" fmla="*/ 0 h 601194"/>
                <a:gd name="connsiteX0" fmla="*/ 0 w 2065653"/>
                <a:gd name="connsiteY0" fmla="*/ 0 h 601194"/>
                <a:gd name="connsiteX1" fmla="*/ 1992608 w 2065653"/>
                <a:gd name="connsiteY1" fmla="*/ 0 h 601194"/>
                <a:gd name="connsiteX2" fmla="*/ 2065653 w 2065653"/>
                <a:gd name="connsiteY2" fmla="*/ 300597 h 601194"/>
                <a:gd name="connsiteX3" fmla="*/ 1992608 w 2065653"/>
                <a:gd name="connsiteY3" fmla="*/ 601194 h 601194"/>
                <a:gd name="connsiteX4" fmla="*/ 0 w 2065653"/>
                <a:gd name="connsiteY4" fmla="*/ 601194 h 601194"/>
                <a:gd name="connsiteX5" fmla="*/ 4465 w 2065653"/>
                <a:gd name="connsiteY5" fmla="*/ 296025 h 601194"/>
                <a:gd name="connsiteX6" fmla="*/ 0 w 2065653"/>
                <a:gd name="connsiteY6" fmla="*/ 0 h 601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5653" h="601194">
                  <a:moveTo>
                    <a:pt x="0" y="0"/>
                  </a:moveTo>
                  <a:lnTo>
                    <a:pt x="1992608" y="0"/>
                  </a:lnTo>
                  <a:lnTo>
                    <a:pt x="2065653" y="300597"/>
                  </a:lnTo>
                  <a:lnTo>
                    <a:pt x="1992608" y="601194"/>
                  </a:lnTo>
                  <a:lnTo>
                    <a:pt x="0" y="601194"/>
                  </a:lnTo>
                  <a:cubicBezTo>
                    <a:pt x="1488" y="499471"/>
                    <a:pt x="2977" y="397748"/>
                    <a:pt x="4465" y="296025"/>
                  </a:cubicBezTo>
                  <a:cubicBezTo>
                    <a:pt x="2977" y="197350"/>
                    <a:pt x="1488" y="98675"/>
                    <a:pt x="0" y="0"/>
                  </a:cubicBezTo>
                  <a:close/>
                </a:path>
              </a:pathLst>
            </a:custGeom>
            <a:solidFill>
              <a:srgbClr val="C7BF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spcBef>
                  <a:spcPts val="579"/>
                </a:spcBef>
              </a:pPr>
              <a:r>
                <a:rPr lang="es-ES" sz="1100" b="1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Feasibility</a:t>
              </a:r>
              <a:endParaRPr lang="es-ES" sz="11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71" name="2 Pentágono"/>
            <p:cNvSpPr/>
            <p:nvPr/>
          </p:nvSpPr>
          <p:spPr>
            <a:xfrm>
              <a:off x="2835209" y="1754708"/>
              <a:ext cx="2127919" cy="732689"/>
            </a:xfrm>
            <a:prstGeom prst="chevron">
              <a:avLst>
                <a:gd name="adj" fmla="val 1215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spcBef>
                  <a:spcPts val="579"/>
                </a:spcBef>
              </a:pPr>
              <a:r>
                <a:rPr lang="es-ES" sz="11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Project </a:t>
              </a:r>
              <a:r>
                <a:rPr lang="es-ES" sz="1100" b="1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Design</a:t>
              </a:r>
              <a:r>
                <a:rPr lang="es-ES" sz="11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and </a:t>
              </a:r>
              <a:r>
                <a:rPr lang="es-ES" sz="1100" b="1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Development</a:t>
              </a:r>
              <a:r>
                <a:rPr lang="es-ES" sz="11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</p:txBody>
        </p:sp>
        <p:sp>
          <p:nvSpPr>
            <p:cNvPr id="72" name="2 Pentágono"/>
            <p:cNvSpPr/>
            <p:nvPr/>
          </p:nvSpPr>
          <p:spPr>
            <a:xfrm>
              <a:off x="4953909" y="1754207"/>
              <a:ext cx="2127919" cy="733191"/>
            </a:xfrm>
            <a:prstGeom prst="chevron">
              <a:avLst>
                <a:gd name="adj" fmla="val 12150"/>
              </a:avLst>
            </a:prstGeom>
            <a:solidFill>
              <a:srgbClr val="F6AA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spcBef>
                  <a:spcPts val="579"/>
                </a:spcBef>
              </a:pPr>
              <a:r>
                <a:rPr lang="es-ES" sz="1100" b="1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Construction</a:t>
              </a:r>
              <a:r>
                <a:rPr lang="es-ES" sz="11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, </a:t>
              </a:r>
              <a:r>
                <a:rPr lang="es-ES" sz="1100" b="1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Assembling</a:t>
              </a:r>
              <a:r>
                <a:rPr lang="es-ES" sz="11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&amp; </a:t>
              </a:r>
              <a:r>
                <a:rPr lang="es-ES" sz="1100" b="1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Commissioning</a:t>
              </a:r>
              <a:endParaRPr lang="es-ES" sz="11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73" name="2 Pentágono"/>
            <p:cNvSpPr/>
            <p:nvPr/>
          </p:nvSpPr>
          <p:spPr>
            <a:xfrm>
              <a:off x="7081828" y="1766148"/>
              <a:ext cx="2127919" cy="721250"/>
            </a:xfrm>
            <a:prstGeom prst="chevron">
              <a:avLst>
                <a:gd name="adj" fmla="val 12150"/>
              </a:avLst>
            </a:prstGeom>
            <a:solidFill>
              <a:srgbClr val="FF6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spcBef>
                  <a:spcPts val="579"/>
                </a:spcBef>
              </a:pPr>
              <a:r>
                <a:rPr lang="es-ES" sz="1100" b="1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Operation</a:t>
              </a:r>
              <a:r>
                <a:rPr lang="es-ES" sz="11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&amp; </a:t>
              </a:r>
              <a:r>
                <a:rPr lang="es-ES" sz="1100" b="1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Maintenance</a:t>
              </a:r>
              <a:endParaRPr lang="es-ES" sz="11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74" name="Conector recto 30"/>
            <p:cNvCxnSpPr/>
            <p:nvPr/>
          </p:nvCxnSpPr>
          <p:spPr>
            <a:xfrm>
              <a:off x="4877445" y="2501405"/>
              <a:ext cx="0" cy="3887592"/>
            </a:xfrm>
            <a:prstGeom prst="line">
              <a:avLst/>
            </a:prstGeom>
            <a:ln w="9525">
              <a:solidFill>
                <a:srgbClr val="FD66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ector recto 30"/>
            <p:cNvCxnSpPr/>
            <p:nvPr/>
          </p:nvCxnSpPr>
          <p:spPr>
            <a:xfrm>
              <a:off x="4963129" y="2501405"/>
              <a:ext cx="0" cy="3887592"/>
            </a:xfrm>
            <a:prstGeom prst="line">
              <a:avLst/>
            </a:prstGeom>
            <a:ln w="9525">
              <a:solidFill>
                <a:srgbClr val="FD66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AutoShape 85"/>
            <p:cNvSpPr>
              <a:spLocks noChangeArrowheads="1"/>
            </p:cNvSpPr>
            <p:nvPr/>
          </p:nvSpPr>
          <p:spPr bwMode="auto">
            <a:xfrm>
              <a:off x="2910043" y="5403884"/>
              <a:ext cx="1929600" cy="439717"/>
            </a:xfrm>
            <a:prstGeom prst="roundRect">
              <a:avLst>
                <a:gd name="adj" fmla="val 12553"/>
              </a:avLst>
            </a:prstGeom>
            <a:noFill/>
            <a:ln w="19050">
              <a:solidFill>
                <a:srgbClr val="B8AFAC"/>
              </a:solidFill>
              <a:round/>
              <a:headEnd/>
              <a:tailEnd/>
            </a:ln>
            <a:effectLst/>
          </p:spPr>
          <p:txBody>
            <a:bodyPr wrap="none" tIns="91440" bIns="91440" anchor="ctr" anchorCtr="1"/>
            <a:lstStyle/>
            <a:p>
              <a:pPr algn="ctr"/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Tenders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and Support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for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pPr algn="ctr"/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Service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Contracting</a:t>
              </a:r>
              <a:endParaRPr lang="es-ES" sz="98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77" name="Conector recto 32"/>
            <p:cNvCxnSpPr/>
            <p:nvPr/>
          </p:nvCxnSpPr>
          <p:spPr>
            <a:xfrm flipH="1">
              <a:off x="2844429" y="6436908"/>
              <a:ext cx="2002599" cy="0"/>
            </a:xfrm>
            <a:prstGeom prst="line">
              <a:avLst/>
            </a:prstGeom>
            <a:ln w="9525">
              <a:solidFill>
                <a:srgbClr val="FD66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ector recto 32"/>
            <p:cNvCxnSpPr/>
            <p:nvPr/>
          </p:nvCxnSpPr>
          <p:spPr>
            <a:xfrm flipH="1">
              <a:off x="702680" y="6436908"/>
              <a:ext cx="2039685" cy="0"/>
            </a:xfrm>
            <a:prstGeom prst="line">
              <a:avLst/>
            </a:prstGeom>
            <a:ln w="9525">
              <a:solidFill>
                <a:srgbClr val="FD66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ector recto 32"/>
            <p:cNvCxnSpPr/>
            <p:nvPr/>
          </p:nvCxnSpPr>
          <p:spPr>
            <a:xfrm flipH="1">
              <a:off x="4924371" y="6436908"/>
              <a:ext cx="2039685" cy="0"/>
            </a:xfrm>
            <a:prstGeom prst="line">
              <a:avLst/>
            </a:prstGeom>
            <a:ln w="9525">
              <a:solidFill>
                <a:srgbClr val="FD66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ector recto 32"/>
            <p:cNvCxnSpPr/>
            <p:nvPr/>
          </p:nvCxnSpPr>
          <p:spPr>
            <a:xfrm flipH="1">
              <a:off x="7065940" y="6436908"/>
              <a:ext cx="2039685" cy="0"/>
            </a:xfrm>
            <a:prstGeom prst="line">
              <a:avLst/>
            </a:prstGeom>
            <a:ln w="9525">
              <a:solidFill>
                <a:srgbClr val="FD66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AutoShape 85"/>
            <p:cNvSpPr>
              <a:spLocks noChangeArrowheads="1"/>
            </p:cNvSpPr>
            <p:nvPr/>
          </p:nvSpPr>
          <p:spPr bwMode="auto">
            <a:xfrm>
              <a:off x="2914178" y="2630229"/>
              <a:ext cx="1928427" cy="449373"/>
            </a:xfrm>
            <a:prstGeom prst="roundRect">
              <a:avLst>
                <a:gd name="adj" fmla="val 12553"/>
              </a:avLst>
            </a:prstGeom>
            <a:noFill/>
            <a:ln w="19050">
              <a:solidFill>
                <a:srgbClr val="B8AFAC"/>
              </a:solidFill>
              <a:round/>
              <a:headEnd/>
              <a:tailEnd/>
            </a:ln>
            <a:effectLst/>
          </p:spPr>
          <p:txBody>
            <a:bodyPr wrap="none" tIns="91440" bIns="91440" anchor="ctr" anchorCtr="1"/>
            <a:lstStyle/>
            <a:p>
              <a:pPr algn="ctr"/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Basic and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Detailed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Engineering</a:t>
              </a:r>
              <a:endParaRPr lang="es-ES" sz="98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2" name="AutoShape 85"/>
            <p:cNvSpPr>
              <a:spLocks noChangeArrowheads="1"/>
            </p:cNvSpPr>
            <p:nvPr/>
          </p:nvSpPr>
          <p:spPr bwMode="auto">
            <a:xfrm>
              <a:off x="5025802" y="5949280"/>
              <a:ext cx="1929600" cy="431092"/>
            </a:xfrm>
            <a:prstGeom prst="roundRect">
              <a:avLst>
                <a:gd name="adj" fmla="val 12553"/>
              </a:avLst>
            </a:prstGeom>
            <a:noFill/>
            <a:ln w="19050">
              <a:solidFill>
                <a:srgbClr val="F6AA7B"/>
              </a:solidFill>
              <a:round/>
              <a:headEnd/>
              <a:tailEnd/>
            </a:ln>
            <a:effectLst/>
          </p:spPr>
          <p:txBody>
            <a:bodyPr wrap="none" tIns="91440" bIns="91440" anchor="ctr" anchorCtr="1"/>
            <a:lstStyle/>
            <a:p>
              <a:pPr algn="ctr"/>
              <a:r>
                <a:rPr lang="en-U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Commissioning</a:t>
              </a:r>
            </a:p>
          </p:txBody>
        </p:sp>
        <p:sp>
          <p:nvSpPr>
            <p:cNvPr id="83" name="AutoShape 85"/>
            <p:cNvSpPr>
              <a:spLocks noChangeArrowheads="1"/>
            </p:cNvSpPr>
            <p:nvPr/>
          </p:nvSpPr>
          <p:spPr bwMode="auto">
            <a:xfrm>
              <a:off x="5025801" y="3175626"/>
              <a:ext cx="1929600" cy="1551138"/>
            </a:xfrm>
            <a:prstGeom prst="roundRect">
              <a:avLst>
                <a:gd name="adj" fmla="val 12553"/>
              </a:avLst>
            </a:prstGeom>
            <a:noFill/>
            <a:ln w="19050">
              <a:solidFill>
                <a:srgbClr val="F6AA7B"/>
              </a:solidFill>
              <a:round/>
              <a:headEnd/>
              <a:tailEnd/>
            </a:ln>
            <a:effectLst/>
          </p:spPr>
          <p:txBody>
            <a:bodyPr wrap="none" tIns="91440" bIns="91440" anchor="ctr" anchorCtr="1"/>
            <a:lstStyle/>
            <a:p>
              <a:pPr algn="ctr"/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Supervision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and TA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for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pPr algn="ctr"/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Construction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and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Assembly</a:t>
              </a:r>
              <a:endParaRPr lang="es-ES" sz="98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/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(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aerial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and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underground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lines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, </a:t>
              </a:r>
            </a:p>
            <a:p>
              <a:pPr algn="ctr"/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and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substations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)</a:t>
              </a:r>
            </a:p>
          </p:txBody>
        </p:sp>
        <p:sp>
          <p:nvSpPr>
            <p:cNvPr id="84" name="AutoShape 85"/>
            <p:cNvSpPr>
              <a:spLocks noChangeArrowheads="1"/>
            </p:cNvSpPr>
            <p:nvPr/>
          </p:nvSpPr>
          <p:spPr bwMode="auto">
            <a:xfrm>
              <a:off x="7128154" y="4277392"/>
              <a:ext cx="1958475" cy="449373"/>
            </a:xfrm>
            <a:prstGeom prst="roundRect">
              <a:avLst>
                <a:gd name="adj" fmla="val 12553"/>
              </a:avLst>
            </a:prstGeom>
            <a:noFill/>
            <a:ln w="19050">
              <a:solidFill>
                <a:srgbClr val="FF6900"/>
              </a:solidFill>
              <a:round/>
              <a:headEnd/>
              <a:tailEnd/>
            </a:ln>
            <a:effectLst/>
          </p:spPr>
          <p:txBody>
            <a:bodyPr wrap="none" tIns="91440" bIns="91440" anchor="ctr" anchorCtr="1"/>
            <a:lstStyle/>
            <a:p>
              <a:pPr algn="ctr"/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Aerial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Inspections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and </a:t>
              </a:r>
            </a:p>
            <a:p>
              <a:pPr algn="ctr"/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Digitalization</a:t>
              </a:r>
              <a:endParaRPr lang="es-ES" sz="98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5" name="AutoShape 85"/>
            <p:cNvSpPr>
              <a:spLocks noChangeArrowheads="1"/>
            </p:cNvSpPr>
            <p:nvPr/>
          </p:nvSpPr>
          <p:spPr bwMode="auto">
            <a:xfrm>
              <a:off x="2910044" y="3173407"/>
              <a:ext cx="1928427" cy="449373"/>
            </a:xfrm>
            <a:prstGeom prst="roundRect">
              <a:avLst>
                <a:gd name="adj" fmla="val 12553"/>
              </a:avLst>
            </a:prstGeom>
            <a:noFill/>
            <a:ln w="19050">
              <a:solidFill>
                <a:srgbClr val="B8AFAC"/>
              </a:solidFill>
              <a:round/>
              <a:headEnd/>
              <a:tailEnd/>
            </a:ln>
            <a:effectLst/>
          </p:spPr>
          <p:txBody>
            <a:bodyPr wrap="none" tIns="91440" bIns="91440" anchor="ctr" anchorCtr="1"/>
            <a:lstStyle/>
            <a:p>
              <a:pPr algn="ctr"/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Substations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Engineering</a:t>
              </a:r>
              <a:endParaRPr lang="es-ES" sz="98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6" name="AutoShape 85"/>
            <p:cNvSpPr>
              <a:spLocks noChangeArrowheads="1"/>
            </p:cNvSpPr>
            <p:nvPr/>
          </p:nvSpPr>
          <p:spPr bwMode="auto">
            <a:xfrm>
              <a:off x="765515" y="3732675"/>
              <a:ext cx="1928429" cy="449374"/>
            </a:xfrm>
            <a:prstGeom prst="roundRect">
              <a:avLst>
                <a:gd name="adj" fmla="val 12553"/>
              </a:avLst>
            </a:prstGeom>
            <a:noFill/>
            <a:ln w="19050">
              <a:solidFill>
                <a:srgbClr val="C7BFBD"/>
              </a:solidFill>
              <a:round/>
              <a:headEnd/>
              <a:tailEnd/>
            </a:ln>
            <a:effectLst/>
          </p:spPr>
          <p:txBody>
            <a:bodyPr wrap="none" tIns="91440" bIns="91440" anchor="ctr" anchorCtr="1"/>
            <a:lstStyle/>
            <a:p>
              <a:pPr algn="ctr"/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Technical</a:t>
              </a:r>
              <a:r>
                <a:rPr lang="es-ES" sz="98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Consulting</a:t>
              </a:r>
              <a:endParaRPr lang="es-ES" sz="98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7" name="AutoShape 85"/>
            <p:cNvSpPr>
              <a:spLocks noChangeArrowheads="1"/>
            </p:cNvSpPr>
            <p:nvPr/>
          </p:nvSpPr>
          <p:spPr bwMode="auto">
            <a:xfrm>
              <a:off x="777837" y="4254016"/>
              <a:ext cx="1930587" cy="449373"/>
            </a:xfrm>
            <a:prstGeom prst="roundRect">
              <a:avLst>
                <a:gd name="adj" fmla="val 12553"/>
              </a:avLst>
            </a:prstGeom>
            <a:noFill/>
            <a:ln w="19050">
              <a:solidFill>
                <a:srgbClr val="C7BFBD"/>
              </a:solidFill>
              <a:round/>
              <a:headEnd/>
              <a:tailEnd/>
            </a:ln>
            <a:effectLst/>
          </p:spPr>
          <p:txBody>
            <a:bodyPr wrap="none" tIns="91440" bIns="91440" anchor="ctr" anchorCtr="1"/>
            <a:lstStyle/>
            <a:p>
              <a:pPr algn="ctr"/>
              <a:r>
                <a:rPr lang="es-ES" sz="98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Simulations</a:t>
              </a:r>
              <a:endParaRPr lang="es-ES" sz="98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2" name="Grupo 1"/>
          <p:cNvGrpSpPr/>
          <p:nvPr/>
        </p:nvGrpSpPr>
        <p:grpSpPr>
          <a:xfrm>
            <a:off x="1112075" y="5954786"/>
            <a:ext cx="7506800" cy="510242"/>
            <a:chOff x="1112075" y="6146378"/>
            <a:chExt cx="7506800" cy="510242"/>
          </a:xfrm>
        </p:grpSpPr>
        <p:sp>
          <p:nvSpPr>
            <p:cNvPr id="22" name="CuadroTexto 21"/>
            <p:cNvSpPr txBox="1"/>
            <p:nvPr/>
          </p:nvSpPr>
          <p:spPr>
            <a:xfrm>
              <a:off x="1586093" y="6230761"/>
              <a:ext cx="1567574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b="1" dirty="0">
                  <a:solidFill>
                    <a:srgbClr val="FF69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Electrical Networks</a:t>
              </a:r>
            </a:p>
          </p:txBody>
        </p:sp>
        <p:sp>
          <p:nvSpPr>
            <p:cNvPr id="25" name="CuadroTexto 24"/>
            <p:cNvSpPr txBox="1"/>
            <p:nvPr/>
          </p:nvSpPr>
          <p:spPr>
            <a:xfrm>
              <a:off x="4377564" y="6245276"/>
              <a:ext cx="831059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b="1" dirty="0">
                  <a:solidFill>
                    <a:srgbClr val="FF69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Nuclear</a:t>
              </a:r>
            </a:p>
          </p:txBody>
        </p:sp>
        <p:sp>
          <p:nvSpPr>
            <p:cNvPr id="24" name="CuadroTexto 23"/>
            <p:cNvSpPr txBox="1"/>
            <p:nvPr/>
          </p:nvSpPr>
          <p:spPr>
            <a:xfrm>
              <a:off x="6420087" y="6245276"/>
              <a:ext cx="2198788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b="1" dirty="0">
                  <a:solidFill>
                    <a:srgbClr val="FF69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Conventional Generation</a:t>
              </a:r>
            </a:p>
          </p:txBody>
        </p:sp>
        <p:pic>
          <p:nvPicPr>
            <p:cNvPr id="45" name="Imagen 4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25400" y="6151331"/>
              <a:ext cx="494687" cy="492681"/>
            </a:xfrm>
            <a:prstGeom prst="rect">
              <a:avLst/>
            </a:prstGeom>
          </p:spPr>
        </p:pic>
        <p:pic>
          <p:nvPicPr>
            <p:cNvPr id="46" name="Imagen 4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2075" y="6151331"/>
              <a:ext cx="474018" cy="479659"/>
            </a:xfrm>
            <a:prstGeom prst="rect">
              <a:avLst/>
            </a:prstGeom>
          </p:spPr>
        </p:pic>
        <p:pic>
          <p:nvPicPr>
            <p:cNvPr id="110" name="Picture 4" descr="https://applus.media/en/dam/jcr:11ad9b51-0c8b-49c3-a4d3-5db2450ec0b6/helix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0444" y="6146378"/>
              <a:ext cx="515211" cy="5102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9" name="CuadroTexto 23">
            <a:extLst>
              <a:ext uri="{FF2B5EF4-FFF2-40B4-BE49-F238E27FC236}">
                <a16:creationId xmlns:a16="http://schemas.microsoft.com/office/drawing/2014/main" id="{7613DD2B-56C7-DCDB-DBC9-3C91D47CADE8}"/>
              </a:ext>
            </a:extLst>
          </p:cNvPr>
          <p:cNvSpPr txBox="1"/>
          <p:nvPr/>
        </p:nvSpPr>
        <p:spPr>
          <a:xfrm>
            <a:off x="3099934" y="1652943"/>
            <a:ext cx="295717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Main Services</a:t>
            </a:r>
          </a:p>
        </p:txBody>
      </p:sp>
      <p:sp>
        <p:nvSpPr>
          <p:cNvPr id="88" name="CuadroTexto 23">
            <a:extLst>
              <a:ext uri="{FF2B5EF4-FFF2-40B4-BE49-F238E27FC236}">
                <a16:creationId xmlns:a16="http://schemas.microsoft.com/office/drawing/2014/main" id="{7613DD2B-56C7-DCDB-DBC9-3C91D47CADE8}"/>
              </a:ext>
            </a:extLst>
          </p:cNvPr>
          <p:cNvSpPr txBox="1"/>
          <p:nvPr/>
        </p:nvSpPr>
        <p:spPr>
          <a:xfrm>
            <a:off x="3099934" y="5588844"/>
            <a:ext cx="295717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Markets</a:t>
            </a:r>
          </a:p>
        </p:txBody>
      </p:sp>
      <p:graphicFrame>
        <p:nvGraphicFramePr>
          <p:cNvPr id="89" name="Tabla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36006"/>
              </p:ext>
            </p:extLst>
          </p:nvPr>
        </p:nvGraphicFramePr>
        <p:xfrm>
          <a:off x="195938" y="130972"/>
          <a:ext cx="7178894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3328">
                  <a:extLst>
                    <a:ext uri="{9D8B030D-6E8A-4147-A177-3AD203B41FA5}">
                      <a16:colId xmlns:a16="http://schemas.microsoft.com/office/drawing/2014/main" val="71895848"/>
                    </a:ext>
                  </a:extLst>
                </a:gridCol>
                <a:gridCol w="659281">
                  <a:extLst>
                    <a:ext uri="{9D8B030D-6E8A-4147-A177-3AD203B41FA5}">
                      <a16:colId xmlns:a16="http://schemas.microsoft.com/office/drawing/2014/main" val="3766554168"/>
                    </a:ext>
                  </a:extLst>
                </a:gridCol>
                <a:gridCol w="992456">
                  <a:extLst>
                    <a:ext uri="{9D8B030D-6E8A-4147-A177-3AD203B41FA5}">
                      <a16:colId xmlns:a16="http://schemas.microsoft.com/office/drawing/2014/main" val="3800870121"/>
                    </a:ext>
                  </a:extLst>
                </a:gridCol>
                <a:gridCol w="700557">
                  <a:extLst>
                    <a:ext uri="{9D8B030D-6E8A-4147-A177-3AD203B41FA5}">
                      <a16:colId xmlns:a16="http://schemas.microsoft.com/office/drawing/2014/main" val="2834670920"/>
                    </a:ext>
                  </a:extLst>
                </a:gridCol>
                <a:gridCol w="2939512">
                  <a:extLst>
                    <a:ext uri="{9D8B030D-6E8A-4147-A177-3AD203B41FA5}">
                      <a16:colId xmlns:a16="http://schemas.microsoft.com/office/drawing/2014/main" val="1214430686"/>
                    </a:ext>
                  </a:extLst>
                </a:gridCol>
                <a:gridCol w="973760">
                  <a:extLst>
                    <a:ext uri="{9D8B030D-6E8A-4147-A177-3AD203B41FA5}">
                      <a16:colId xmlns:a16="http://schemas.microsoft.com/office/drawing/2014/main" val="881644653"/>
                    </a:ext>
                  </a:extLst>
                </a:gridCol>
              </a:tblGrid>
              <a:tr h="320474"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Applus+ Group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About Us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Global Presence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rgbClr val="FF69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Markets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Our Brands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9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83243926"/>
                  </a:ext>
                </a:extLst>
              </a:tr>
            </a:tbl>
          </a:graphicData>
        </a:graphic>
      </p:graphicFrame>
      <p:pic>
        <p:nvPicPr>
          <p:cNvPr id="90" name="Imagen 89">
            <a:extLst>
              <a:ext uri="{FF2B5EF4-FFF2-40B4-BE49-F238E27FC236}">
                <a16:creationId xmlns:a16="http://schemas.microsoft.com/office/drawing/2014/main" id="{84E3B140-A4B2-456E-8E5C-A1EAFD8CDF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36065" y="116756"/>
            <a:ext cx="1226939" cy="37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082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991245" y="1055732"/>
            <a:ext cx="7602422" cy="7848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We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offer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FF6900"/>
                </a:solidFill>
                <a:latin typeface="Tahoma" panose="020B0604030504040204" pitchFamily="34" charset="0"/>
              </a:rPr>
              <a:t>inspection</a:t>
            </a:r>
            <a:r>
              <a:rPr lang="es-ES" sz="1200" dirty="0">
                <a:solidFill>
                  <a:srgbClr val="FF6900"/>
                </a:solidFill>
                <a:latin typeface="Tahoma" panose="020B0604030504040204" pitchFamily="34" charset="0"/>
              </a:rPr>
              <a:t>, non-destructive </a:t>
            </a:r>
            <a:r>
              <a:rPr lang="es-ES" sz="1200" dirty="0" err="1">
                <a:solidFill>
                  <a:srgbClr val="FF6900"/>
                </a:solidFill>
                <a:latin typeface="Tahoma" panose="020B0604030504040204" pitchFamily="34" charset="0"/>
              </a:rPr>
              <a:t>testing</a:t>
            </a:r>
            <a:r>
              <a:rPr lang="es-ES" sz="1200" dirty="0">
                <a:solidFill>
                  <a:srgbClr val="FF6900"/>
                </a:solidFill>
                <a:latin typeface="Tahoma" panose="020B0604030504040204" pitchFamily="34" charset="0"/>
              </a:rPr>
              <a:t> (NDT), </a:t>
            </a:r>
            <a:r>
              <a:rPr lang="es-ES" sz="1200" dirty="0" err="1">
                <a:solidFill>
                  <a:srgbClr val="FF6900"/>
                </a:solidFill>
                <a:latin typeface="Tahoma" panose="020B0604030504040204" pitchFamily="34" charset="0"/>
              </a:rPr>
              <a:t>certification</a:t>
            </a:r>
            <a:r>
              <a:rPr lang="es-ES" sz="1200" dirty="0">
                <a:solidFill>
                  <a:srgbClr val="FF6900"/>
                </a:solidFill>
                <a:latin typeface="Tahoma" panose="020B0604030504040204" pitchFamily="34" charset="0"/>
              </a:rPr>
              <a:t> 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and </a:t>
            </a:r>
            <a:r>
              <a:rPr lang="es-ES" sz="1200" dirty="0">
                <a:solidFill>
                  <a:srgbClr val="FF6900"/>
                </a:solidFill>
                <a:latin typeface="Tahoma" panose="020B0604030504040204" pitchFamily="34" charset="0"/>
              </a:rPr>
              <a:t>technical </a:t>
            </a:r>
            <a:r>
              <a:rPr lang="es-ES" sz="1200" dirty="0" err="1">
                <a:solidFill>
                  <a:srgbClr val="FF6900"/>
                </a:solidFill>
                <a:latin typeface="Tahoma" panose="020B0604030504040204" pitchFamily="34" charset="0"/>
              </a:rPr>
              <a:t>assistance</a:t>
            </a:r>
            <a:r>
              <a:rPr lang="es-ES" sz="1200" dirty="0">
                <a:solidFill>
                  <a:srgbClr val="FF6900"/>
                </a:solidFill>
                <a:latin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solutions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 to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assure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FF6900"/>
                </a:solidFill>
                <a:latin typeface="Tahoma" panose="020B0604030504040204" pitchFamily="34" charset="0"/>
              </a:rPr>
              <a:t>quality</a:t>
            </a:r>
            <a:r>
              <a:rPr lang="es-ES" sz="1200" dirty="0">
                <a:solidFill>
                  <a:srgbClr val="FF6900"/>
                </a:solidFill>
                <a:latin typeface="Tahoma" panose="020B0604030504040204" pitchFamily="34" charset="0"/>
              </a:rPr>
              <a:t>, safety and </a:t>
            </a:r>
            <a:r>
              <a:rPr lang="es-ES" sz="1200" dirty="0" err="1">
                <a:solidFill>
                  <a:srgbClr val="FF6900"/>
                </a:solidFill>
                <a:latin typeface="Tahoma" panose="020B0604030504040204" pitchFamily="34" charset="0"/>
              </a:rPr>
              <a:t>reliability</a:t>
            </a:r>
            <a:r>
              <a:rPr lang="es-ES" sz="1200" dirty="0">
                <a:solidFill>
                  <a:srgbClr val="FF6900"/>
                </a:solidFill>
                <a:latin typeface="Tahoma" panose="020B0604030504040204" pitchFamily="34" charset="0"/>
              </a:rPr>
              <a:t> 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of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our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clients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’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facilities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throughout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the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project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phases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 (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feasibility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,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construction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,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commissioning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, operation and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maintenance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).</a:t>
            </a:r>
          </a:p>
        </p:txBody>
      </p:sp>
      <p:sp>
        <p:nvSpPr>
          <p:cNvPr id="21" name="Marcador de texto 1"/>
          <p:cNvSpPr txBox="1">
            <a:spLocks/>
          </p:cNvSpPr>
          <p:nvPr/>
        </p:nvSpPr>
        <p:spPr>
          <a:xfrm>
            <a:off x="991245" y="699435"/>
            <a:ext cx="4217378" cy="3562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939" b="1" dirty="0">
                <a:solidFill>
                  <a:srgbClr val="FF6900"/>
                </a:solidFill>
                <a:latin typeface="Tahoma"/>
              </a:rPr>
              <a:t>Oil &amp; Gas</a:t>
            </a:r>
          </a:p>
        </p:txBody>
      </p:sp>
      <p:pic>
        <p:nvPicPr>
          <p:cNvPr id="26" name="Picture 23" descr="https://lh6.googleusercontent.com/TjAgeHENntxvW0WeuDJgFLST9sOAAtXfiw8-yJ20RUeAYlXSniGK39yXUVqrbxij_fGmgueEKGq4_Mo5eCp9HQSZzLm7Wqj5Pdc2C_yHk-Gham7j818ETRHhRy1z9fiYVoALm7kbAKM5m_G8TwKqI0m8v6vWpOSFELtgUzmJhnG71f0iKHPKMs_afzmbQ85YtEtGjE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206" y="622453"/>
            <a:ext cx="593109" cy="58451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9" name="CuadroTexto 23">
            <a:extLst>
              <a:ext uri="{FF2B5EF4-FFF2-40B4-BE49-F238E27FC236}">
                <a16:creationId xmlns:a16="http://schemas.microsoft.com/office/drawing/2014/main" id="{7613DD2B-56C7-DCDB-DBC9-3C91D47CADE8}"/>
              </a:ext>
            </a:extLst>
          </p:cNvPr>
          <p:cNvSpPr txBox="1"/>
          <p:nvPr/>
        </p:nvSpPr>
        <p:spPr>
          <a:xfrm>
            <a:off x="3081662" y="1919623"/>
            <a:ext cx="2957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Main Services</a:t>
            </a:r>
          </a:p>
        </p:txBody>
      </p:sp>
      <p:graphicFrame>
        <p:nvGraphicFramePr>
          <p:cNvPr id="23" name="Tab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778811"/>
              </p:ext>
            </p:extLst>
          </p:nvPr>
        </p:nvGraphicFramePr>
        <p:xfrm>
          <a:off x="1112076" y="2311783"/>
          <a:ext cx="7141584" cy="3372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396">
                  <a:extLst>
                    <a:ext uri="{9D8B030D-6E8A-4147-A177-3AD203B41FA5}">
                      <a16:colId xmlns:a16="http://schemas.microsoft.com/office/drawing/2014/main" val="448561909"/>
                    </a:ext>
                  </a:extLst>
                </a:gridCol>
                <a:gridCol w="1785396">
                  <a:extLst>
                    <a:ext uri="{9D8B030D-6E8A-4147-A177-3AD203B41FA5}">
                      <a16:colId xmlns:a16="http://schemas.microsoft.com/office/drawing/2014/main" val="1998179852"/>
                    </a:ext>
                  </a:extLst>
                </a:gridCol>
                <a:gridCol w="1785396">
                  <a:extLst>
                    <a:ext uri="{9D8B030D-6E8A-4147-A177-3AD203B41FA5}">
                      <a16:colId xmlns:a16="http://schemas.microsoft.com/office/drawing/2014/main" val="986644836"/>
                    </a:ext>
                  </a:extLst>
                </a:gridCol>
                <a:gridCol w="1785396">
                  <a:extLst>
                    <a:ext uri="{9D8B030D-6E8A-4147-A177-3AD203B41FA5}">
                      <a16:colId xmlns:a16="http://schemas.microsoft.com/office/drawing/2014/main" val="3378430679"/>
                    </a:ext>
                  </a:extLst>
                </a:gridCol>
              </a:tblGrid>
              <a:tr h="161044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50" b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Rig</a:t>
                      </a:r>
                      <a:r>
                        <a:rPr lang="es-ES" sz="105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s-ES" sz="1050" b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Inspection</a:t>
                      </a:r>
                      <a:r>
                        <a:rPr lang="es-ES" sz="105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, </a:t>
                      </a:r>
                      <a:r>
                        <a:rPr lang="es-ES" sz="1050" b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Audits</a:t>
                      </a:r>
                      <a:r>
                        <a:rPr lang="es-ES" sz="105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and</a:t>
                      </a:r>
                      <a:r>
                        <a:rPr lang="es-ES" sz="1050" b="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s-ES" sz="1050" b="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Rig</a:t>
                      </a:r>
                      <a:r>
                        <a:rPr lang="es-ES" sz="1050" b="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s-ES" sz="1050" b="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Commissioning</a:t>
                      </a:r>
                      <a:endParaRPr lang="en-GB" sz="105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105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5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New </a:t>
                      </a:r>
                      <a:r>
                        <a:rPr lang="es-ES" sz="105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Construction</a:t>
                      </a:r>
                      <a:r>
                        <a:rPr lang="es-ES" sz="105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s-ES" sz="105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Consultin</a:t>
                      </a:r>
                      <a:r>
                        <a:rPr lang="es-ES" sz="1050" b="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</a:t>
                      </a:r>
                      <a:r>
                        <a:rPr lang="es-ES" sz="1050" b="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and </a:t>
                      </a:r>
                      <a:r>
                        <a:rPr lang="es-ES" sz="1050" b="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Inspection</a:t>
                      </a:r>
                      <a:endParaRPr lang="es-ES" sz="105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5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105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50" b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Risk</a:t>
                      </a:r>
                      <a:r>
                        <a:rPr lang="es-ES" sz="105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s-ES" sz="1050" b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Based</a:t>
                      </a:r>
                      <a:r>
                        <a:rPr lang="es-ES" sz="105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s-ES" sz="1050" b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Evaluation</a:t>
                      </a:r>
                      <a:endParaRPr lang="en-GB" sz="105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105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5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UT </a:t>
                      </a:r>
                      <a:r>
                        <a:rPr lang="es-ES" sz="1050" b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Advanced</a:t>
                      </a:r>
                      <a:r>
                        <a:rPr lang="es-ES" sz="105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s-ES" sz="1050" b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Testing</a:t>
                      </a:r>
                      <a:endParaRPr lang="en-GB" sz="105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105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2883928"/>
                  </a:ext>
                </a:extLst>
              </a:tr>
              <a:tr h="17620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5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Plant</a:t>
                      </a:r>
                      <a:r>
                        <a:rPr lang="es-ES" sz="105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s-ES" sz="105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Lifecycle</a:t>
                      </a:r>
                      <a:r>
                        <a:rPr lang="es-ES" sz="105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Management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5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Rope</a:t>
                      </a:r>
                      <a:r>
                        <a:rPr lang="es-ES" sz="105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Access NDT and </a:t>
                      </a:r>
                      <a:r>
                        <a:rPr lang="es-ES" sz="105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Inspection</a:t>
                      </a:r>
                      <a:endParaRPr lang="en-GB" sz="105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105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5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Vendor</a:t>
                      </a:r>
                      <a:r>
                        <a:rPr lang="es-ES" sz="105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s-ES" sz="105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Surveillance</a:t>
                      </a:r>
                      <a:endParaRPr lang="en-GB" sz="105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105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105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105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105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105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5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Asset</a:t>
                      </a:r>
                      <a:r>
                        <a:rPr lang="es-ES" sz="105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s-ES" sz="105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Integrity</a:t>
                      </a:r>
                      <a:r>
                        <a:rPr lang="es-ES" sz="105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Management</a:t>
                      </a:r>
                      <a:endParaRPr lang="en-GB" sz="105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105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1026524"/>
                  </a:ext>
                </a:extLst>
              </a:tr>
            </a:tbl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9137" y="2864520"/>
            <a:ext cx="1183462" cy="83835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1305" y="4397966"/>
            <a:ext cx="1183462" cy="800456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4180" y="2864520"/>
            <a:ext cx="1183711" cy="79690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14429" y="4366528"/>
            <a:ext cx="1183462" cy="837579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8"/>
          <a:srcRect l="-715" t="5774" r="715" b="-1910"/>
          <a:stretch/>
        </p:blipFill>
        <p:spPr>
          <a:xfrm>
            <a:off x="1392970" y="2935930"/>
            <a:ext cx="1183462" cy="852446"/>
          </a:xfrm>
          <a:prstGeom prst="rect">
            <a:avLst/>
          </a:prstGeom>
        </p:spPr>
      </p:pic>
      <p:grpSp>
        <p:nvGrpSpPr>
          <p:cNvPr id="2" name="Grupo 1"/>
          <p:cNvGrpSpPr/>
          <p:nvPr/>
        </p:nvGrpSpPr>
        <p:grpSpPr>
          <a:xfrm>
            <a:off x="1371573" y="5805470"/>
            <a:ext cx="7725712" cy="538132"/>
            <a:chOff x="1371573" y="5936105"/>
            <a:chExt cx="7725712" cy="538132"/>
          </a:xfrm>
        </p:grpSpPr>
        <p:pic>
          <p:nvPicPr>
            <p:cNvPr id="33" name="Picture 23" descr="https://lh6.googleusercontent.com/TjAgeHENntxvW0WeuDJgFLST9sOAAtXfiw8-yJ20RUeAYlXSniGK39yXUVqrbxij_fGmgueEKGq4_Mo5eCp9HQSZzLm7Wqj5Pdc2C_yHk-Gham7j818ETRHhRy1z9fiYVoALm7kbAKM5m_G8TwKqI0m8v6vWpOSFELtgUzmJhnG71f0iKHPKMs_afzmbQ85YtEtGjEk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573" y="5975381"/>
              <a:ext cx="474018" cy="441248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37" name="CuadroTexto 36"/>
            <p:cNvSpPr txBox="1"/>
            <p:nvPr/>
          </p:nvSpPr>
          <p:spPr>
            <a:xfrm>
              <a:off x="1845590" y="6033863"/>
              <a:ext cx="1567574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b="1" dirty="0">
                  <a:solidFill>
                    <a:srgbClr val="FF69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Upstream</a:t>
              </a:r>
            </a:p>
          </p:txBody>
        </p:sp>
        <p:sp>
          <p:nvSpPr>
            <p:cNvPr id="38" name="CuadroTexto 37"/>
            <p:cNvSpPr txBox="1"/>
            <p:nvPr/>
          </p:nvSpPr>
          <p:spPr>
            <a:xfrm>
              <a:off x="4377564" y="6048378"/>
              <a:ext cx="106045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b="1" dirty="0">
                  <a:solidFill>
                    <a:srgbClr val="FF69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Midstream</a:t>
              </a:r>
            </a:p>
          </p:txBody>
        </p:sp>
        <p:sp>
          <p:nvSpPr>
            <p:cNvPr id="39" name="CuadroTexto 38"/>
            <p:cNvSpPr txBox="1"/>
            <p:nvPr/>
          </p:nvSpPr>
          <p:spPr>
            <a:xfrm>
              <a:off x="6898497" y="6048378"/>
              <a:ext cx="2198788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b="1" dirty="0">
                  <a:solidFill>
                    <a:srgbClr val="FF69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Downstream</a:t>
              </a:r>
            </a:p>
          </p:txBody>
        </p:sp>
        <p:pic>
          <p:nvPicPr>
            <p:cNvPr id="42" name="Picture 2" descr="https://applus.media/en/dam/jcr:b1ad416f-9587-4fea-8a7b-771bf8817439/fuel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1890" y="5950620"/>
              <a:ext cx="528717" cy="5236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4" descr="https://applus.media/en/dam/jcr:af4d6cad-0b23-43ed-bf54-643375edc56a/integrated%20safety%20(helmet)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9048" y="5936105"/>
              <a:ext cx="526607" cy="518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5" name="Imagen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72779" y="4366528"/>
            <a:ext cx="1188901" cy="831894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12"/>
          <a:srcRect t="7973" b="7654"/>
          <a:stretch/>
        </p:blipFill>
        <p:spPr>
          <a:xfrm>
            <a:off x="3246543" y="4389238"/>
            <a:ext cx="1188466" cy="817984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13"/>
          <a:srcRect t="1192" r="645"/>
          <a:stretch/>
        </p:blipFill>
        <p:spPr>
          <a:xfrm>
            <a:off x="3228855" y="2925756"/>
            <a:ext cx="1183461" cy="831872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7613DD2B-56C7-DCDB-DBC9-3C91D47CADE8}"/>
              </a:ext>
            </a:extLst>
          </p:cNvPr>
          <p:cNvSpPr txBox="1"/>
          <p:nvPr/>
        </p:nvSpPr>
        <p:spPr>
          <a:xfrm>
            <a:off x="3012389" y="5348401"/>
            <a:ext cx="295717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Markets</a:t>
            </a:r>
          </a:p>
        </p:txBody>
      </p:sp>
      <p:graphicFrame>
        <p:nvGraphicFramePr>
          <p:cNvPr id="25" name="Tabla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331587"/>
              </p:ext>
            </p:extLst>
          </p:nvPr>
        </p:nvGraphicFramePr>
        <p:xfrm>
          <a:off x="195938" y="130972"/>
          <a:ext cx="7268349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24709">
                  <a:extLst>
                    <a:ext uri="{9D8B030D-6E8A-4147-A177-3AD203B41FA5}">
                      <a16:colId xmlns:a16="http://schemas.microsoft.com/office/drawing/2014/main" val="71895848"/>
                    </a:ext>
                  </a:extLst>
                </a:gridCol>
                <a:gridCol w="667496">
                  <a:extLst>
                    <a:ext uri="{9D8B030D-6E8A-4147-A177-3AD203B41FA5}">
                      <a16:colId xmlns:a16="http://schemas.microsoft.com/office/drawing/2014/main" val="3766554168"/>
                    </a:ext>
                  </a:extLst>
                </a:gridCol>
                <a:gridCol w="1004823">
                  <a:extLst>
                    <a:ext uri="{9D8B030D-6E8A-4147-A177-3AD203B41FA5}">
                      <a16:colId xmlns:a16="http://schemas.microsoft.com/office/drawing/2014/main" val="3800870121"/>
                    </a:ext>
                  </a:extLst>
                </a:gridCol>
                <a:gridCol w="709287">
                  <a:extLst>
                    <a:ext uri="{9D8B030D-6E8A-4147-A177-3AD203B41FA5}">
                      <a16:colId xmlns:a16="http://schemas.microsoft.com/office/drawing/2014/main" val="2834670920"/>
                    </a:ext>
                  </a:extLst>
                </a:gridCol>
                <a:gridCol w="2976141">
                  <a:extLst>
                    <a:ext uri="{9D8B030D-6E8A-4147-A177-3AD203B41FA5}">
                      <a16:colId xmlns:a16="http://schemas.microsoft.com/office/drawing/2014/main" val="1214430686"/>
                    </a:ext>
                  </a:extLst>
                </a:gridCol>
                <a:gridCol w="985893">
                  <a:extLst>
                    <a:ext uri="{9D8B030D-6E8A-4147-A177-3AD203B41FA5}">
                      <a16:colId xmlns:a16="http://schemas.microsoft.com/office/drawing/2014/main" val="881644653"/>
                    </a:ext>
                  </a:extLst>
                </a:gridCol>
              </a:tblGrid>
              <a:tr h="320474"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Applus+ Group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About Us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Global Presence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rgbClr val="FF69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Markets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Our Brands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9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83243926"/>
                  </a:ext>
                </a:extLst>
              </a:tr>
            </a:tbl>
          </a:graphicData>
        </a:graphic>
      </p:graphicFrame>
      <p:pic>
        <p:nvPicPr>
          <p:cNvPr id="27" name="Imagen 26">
            <a:extLst>
              <a:ext uri="{FF2B5EF4-FFF2-40B4-BE49-F238E27FC236}">
                <a16:creationId xmlns:a16="http://schemas.microsoft.com/office/drawing/2014/main" id="{FAF567FF-0CF8-4F5E-A621-AB319F25D35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536065" y="116756"/>
            <a:ext cx="1226939" cy="37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012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06881" y="1381740"/>
            <a:ext cx="2506980" cy="1918810"/>
          </a:xfrm>
          <a:ln>
            <a:noFill/>
          </a:ln>
        </p:spPr>
        <p:txBody>
          <a:bodyPr>
            <a:noAutofit/>
          </a:bodyPr>
          <a:lstStyle/>
          <a:p>
            <a:pPr marL="0" indent="0" algn="just">
              <a:lnSpc>
                <a:spcPct val="135000"/>
              </a:lnSpc>
              <a:buClr>
                <a:srgbClr val="FF8733"/>
              </a:buClr>
              <a:buNone/>
            </a:pP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provide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services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operators, telecommunications infrastructure managers, equipment manufacturers, large engineering companies, private corporations and public bodies in the 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deployment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operation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maintenance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fixed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mobile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telecommunications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networks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285" t="39672" r="45408"/>
          <a:stretch/>
        </p:blipFill>
        <p:spPr>
          <a:xfrm>
            <a:off x="520575" y="1469468"/>
            <a:ext cx="1107484" cy="1051750"/>
          </a:xfrm>
          <a:prstGeom prst="rect">
            <a:avLst/>
          </a:prstGeom>
        </p:spPr>
      </p:pic>
      <p:sp>
        <p:nvSpPr>
          <p:cNvPr id="12" name="Marcador de texto 1"/>
          <p:cNvSpPr txBox="1">
            <a:spLocks/>
          </p:cNvSpPr>
          <p:nvPr/>
        </p:nvSpPr>
        <p:spPr>
          <a:xfrm>
            <a:off x="991245" y="699435"/>
            <a:ext cx="4217378" cy="3562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939" b="1" dirty="0">
              <a:solidFill>
                <a:srgbClr val="FF6900"/>
              </a:solidFill>
              <a:latin typeface="Tahoma"/>
            </a:endParaRPr>
          </a:p>
        </p:txBody>
      </p:sp>
      <p:sp>
        <p:nvSpPr>
          <p:cNvPr id="17" name="Marcador de texto 1"/>
          <p:cNvSpPr txBox="1">
            <a:spLocks/>
          </p:cNvSpPr>
          <p:nvPr/>
        </p:nvSpPr>
        <p:spPr>
          <a:xfrm>
            <a:off x="1143645" y="851835"/>
            <a:ext cx="4217378" cy="3562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939" b="1" dirty="0">
                <a:solidFill>
                  <a:srgbClr val="FF6900"/>
                </a:solidFill>
                <a:latin typeface="Tahoma"/>
              </a:rPr>
              <a:t>Telecommunications</a:t>
            </a:r>
          </a:p>
        </p:txBody>
      </p:sp>
      <p:pic>
        <p:nvPicPr>
          <p:cNvPr id="18" name="Picture 31" descr="https://lh3.googleusercontent.com/2HoUqULdr6s3JbuGldI2qPkoqN6mlS0TLDfERMKNw36pKJzRPgEjnB5C45HXha69JXgHFAXLQ-SU1Na6tKjAJmNaconwciQjuq0bXd52gQEhJsz1GQq_llwULzUOCttwBjWmBYZWV25D3eysLM5VQKemLz7oxjtK1xdWeRDfwNQUOOtLKZQdqeNQSmpXvMYln6R-JG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048" y="796188"/>
            <a:ext cx="576610" cy="56825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695" t="20361" r="35736" b="15822"/>
          <a:stretch/>
        </p:blipFill>
        <p:spPr>
          <a:xfrm>
            <a:off x="540855" y="4659091"/>
            <a:ext cx="1111267" cy="1054457"/>
          </a:xfrm>
          <a:prstGeom prst="rect">
            <a:avLst/>
          </a:prstGeom>
        </p:spPr>
      </p:pic>
      <p:sp>
        <p:nvSpPr>
          <p:cNvPr id="20" name="Marcador de contenido 2"/>
          <p:cNvSpPr txBox="1">
            <a:spLocks/>
          </p:cNvSpPr>
          <p:nvPr/>
        </p:nvSpPr>
        <p:spPr>
          <a:xfrm>
            <a:off x="1732814" y="4572125"/>
            <a:ext cx="2625826" cy="134735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5000"/>
              </a:lnSpc>
              <a:buClr>
                <a:srgbClr val="FF8733"/>
              </a:buClr>
              <a:buFont typeface="Arial" panose="020B0604020202020204" pitchFamily="34" charset="0"/>
              <a:buNone/>
            </a:pP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deliver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energy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efficiency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surveys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environmental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management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optimisation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supervision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maintenance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services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public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infrastructure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assets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</p:txBody>
      </p:sp>
      <p:sp>
        <p:nvSpPr>
          <p:cNvPr id="21" name="Marcador de texto 1"/>
          <p:cNvSpPr txBox="1">
            <a:spLocks/>
          </p:cNvSpPr>
          <p:nvPr/>
        </p:nvSpPr>
        <p:spPr>
          <a:xfrm>
            <a:off x="1125822" y="3970520"/>
            <a:ext cx="4217378" cy="3562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 err="1">
                <a:solidFill>
                  <a:srgbClr val="FF6900"/>
                </a:solidFill>
                <a:latin typeface="Tahoma"/>
              </a:rPr>
              <a:t>Gorvernment</a:t>
            </a:r>
            <a:r>
              <a:rPr lang="en-GB" sz="1800" b="1" dirty="0">
                <a:solidFill>
                  <a:srgbClr val="FF6900"/>
                </a:solidFill>
                <a:latin typeface="Tahoma"/>
              </a:rPr>
              <a:t> and Public Organisations</a:t>
            </a:r>
          </a:p>
        </p:txBody>
      </p:sp>
      <p:pic>
        <p:nvPicPr>
          <p:cNvPr id="22" name="Picture 2" descr="https://applus.media/en/dam/jcr:d361655a-709d-42c3-9a60-980817a3fe36/governments%20&amp;%20public%20organisations%20(governmental%20building)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26" y="3906905"/>
            <a:ext cx="594031" cy="582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Marcador de contenido 2"/>
          <p:cNvSpPr txBox="1">
            <a:spLocks/>
          </p:cNvSpPr>
          <p:nvPr/>
        </p:nvSpPr>
        <p:spPr>
          <a:xfrm>
            <a:off x="5926964" y="1397568"/>
            <a:ext cx="2767456" cy="209058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Clr>
                <a:srgbClr val="FF8733"/>
              </a:buClr>
              <a:buNone/>
            </a:pP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provide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diverse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range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marine non-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destructive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testing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(NDT) and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maritime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certification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services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as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well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as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technical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training 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outsourcing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vessels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rigs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marine and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harbour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applications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In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addition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carry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service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evaluation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within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maritime and offshore inspection industry. 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24" name="Marcador de texto 1"/>
          <p:cNvSpPr txBox="1">
            <a:spLocks/>
          </p:cNvSpPr>
          <p:nvPr/>
        </p:nvSpPr>
        <p:spPr>
          <a:xfrm>
            <a:off x="5396192" y="835070"/>
            <a:ext cx="4217378" cy="3562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939" b="1" dirty="0">
                <a:solidFill>
                  <a:srgbClr val="FF6900"/>
                </a:solidFill>
                <a:latin typeface="Tahoma"/>
              </a:rPr>
              <a:t>Marine</a:t>
            </a:r>
          </a:p>
        </p:txBody>
      </p:sp>
      <p:pic>
        <p:nvPicPr>
          <p:cNvPr id="25" name="Picture 6" descr="https://applus.media/en/dam/jcr:3aa1dd04-60f1-4488-a932-941054fef6d9/maritime%20(ship)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168" y="796188"/>
            <a:ext cx="567037" cy="55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Imagen 25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907" t="40399" r="7635"/>
          <a:stretch/>
        </p:blipFill>
        <p:spPr>
          <a:xfrm>
            <a:off x="4797625" y="1469276"/>
            <a:ext cx="1091150" cy="1052134"/>
          </a:xfrm>
          <a:prstGeom prst="rect">
            <a:avLst/>
          </a:prstGeom>
        </p:spPr>
      </p:pic>
      <p:pic>
        <p:nvPicPr>
          <p:cNvPr id="27" name="Marcador de imagen 9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885" b="4082"/>
          <a:stretch/>
        </p:blipFill>
        <p:spPr>
          <a:xfrm>
            <a:off x="4768780" y="4659091"/>
            <a:ext cx="1105981" cy="1062300"/>
          </a:xfrm>
          <a:prstGeom prst="rect">
            <a:avLst/>
          </a:prstGeom>
        </p:spPr>
      </p:pic>
      <p:sp>
        <p:nvSpPr>
          <p:cNvPr id="28" name="Marcador de contenido 2"/>
          <p:cNvSpPr txBox="1">
            <a:spLocks/>
          </p:cNvSpPr>
          <p:nvPr/>
        </p:nvSpPr>
        <p:spPr>
          <a:xfrm>
            <a:off x="6047185" y="4572125"/>
            <a:ext cx="2715819" cy="178600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35000"/>
              </a:lnSpc>
              <a:buClr>
                <a:srgbClr val="FF8733"/>
              </a:buClr>
              <a:buNone/>
            </a:pP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assure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integrity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our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clients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assets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complying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regulatory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quality</a:t>
            </a:r>
            <a:r>
              <a:rPr lang="es-ES" sz="11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standards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GB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international engineering codes to local health and safety, and environmental </a:t>
            </a:r>
            <a:br>
              <a:rPr lang="en-GB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requirements. </a:t>
            </a:r>
          </a:p>
        </p:txBody>
      </p:sp>
      <p:sp>
        <p:nvSpPr>
          <p:cNvPr id="29" name="Marcador de texto 1"/>
          <p:cNvSpPr txBox="1">
            <a:spLocks/>
          </p:cNvSpPr>
          <p:nvPr/>
        </p:nvSpPr>
        <p:spPr>
          <a:xfrm>
            <a:off x="5464185" y="3973196"/>
            <a:ext cx="4217378" cy="3562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939" b="1" dirty="0">
                <a:solidFill>
                  <a:srgbClr val="FF6900"/>
                </a:solidFill>
                <a:latin typeface="Tahoma"/>
              </a:rPr>
              <a:t>Industry</a:t>
            </a:r>
          </a:p>
        </p:txBody>
      </p:sp>
      <p:pic>
        <p:nvPicPr>
          <p:cNvPr id="30" name="Picture 21" descr="https://lh6.googleusercontent.com/m1v4Z53bXUkHiPWON0ZNRmw7umO7v0qSS2s1281Ey35P1ewgWB_XdjCpFodORyMyXW0rF77cz3rMWENIzeUua_bs_1PWcs66-dLTZtUKHFcCjz_IhLz2Lm9RhDbLSiDx83weTefLHKpPDlQiUNf6tRWEYmPik6mGRbCoatDqp98BnQjxU8ES-NssDfxV11y8tK4Vh6w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0161" y="3906904"/>
            <a:ext cx="592229" cy="583646"/>
          </a:xfrm>
          <a:prstGeom prst="rect">
            <a:avLst/>
          </a:prstGeom>
          <a:solidFill>
            <a:schemeClr val="bg1"/>
          </a:solidFill>
        </p:spPr>
      </p:pic>
      <p:graphicFrame>
        <p:nvGraphicFramePr>
          <p:cNvPr id="31" name="Tab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775046"/>
              </p:ext>
            </p:extLst>
          </p:nvPr>
        </p:nvGraphicFramePr>
        <p:xfrm>
          <a:off x="195938" y="130972"/>
          <a:ext cx="7525663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7445">
                  <a:extLst>
                    <a:ext uri="{9D8B030D-6E8A-4147-A177-3AD203B41FA5}">
                      <a16:colId xmlns:a16="http://schemas.microsoft.com/office/drawing/2014/main" val="71895848"/>
                    </a:ext>
                  </a:extLst>
                </a:gridCol>
                <a:gridCol w="691127">
                  <a:extLst>
                    <a:ext uri="{9D8B030D-6E8A-4147-A177-3AD203B41FA5}">
                      <a16:colId xmlns:a16="http://schemas.microsoft.com/office/drawing/2014/main" val="3766554168"/>
                    </a:ext>
                  </a:extLst>
                </a:gridCol>
                <a:gridCol w="1040396">
                  <a:extLst>
                    <a:ext uri="{9D8B030D-6E8A-4147-A177-3AD203B41FA5}">
                      <a16:colId xmlns:a16="http://schemas.microsoft.com/office/drawing/2014/main" val="3800870121"/>
                    </a:ext>
                  </a:extLst>
                </a:gridCol>
                <a:gridCol w="734397">
                  <a:extLst>
                    <a:ext uri="{9D8B030D-6E8A-4147-A177-3AD203B41FA5}">
                      <a16:colId xmlns:a16="http://schemas.microsoft.com/office/drawing/2014/main" val="2834670920"/>
                    </a:ext>
                  </a:extLst>
                </a:gridCol>
                <a:gridCol w="3081502">
                  <a:extLst>
                    <a:ext uri="{9D8B030D-6E8A-4147-A177-3AD203B41FA5}">
                      <a16:colId xmlns:a16="http://schemas.microsoft.com/office/drawing/2014/main" val="1214430686"/>
                    </a:ext>
                  </a:extLst>
                </a:gridCol>
                <a:gridCol w="1020796">
                  <a:extLst>
                    <a:ext uri="{9D8B030D-6E8A-4147-A177-3AD203B41FA5}">
                      <a16:colId xmlns:a16="http://schemas.microsoft.com/office/drawing/2014/main" val="881644653"/>
                    </a:ext>
                  </a:extLst>
                </a:gridCol>
              </a:tblGrid>
              <a:tr h="320474"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Applus+ Group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About Us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Global Presence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rgbClr val="FF69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Markets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Our Brands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9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83243926"/>
                  </a:ext>
                </a:extLst>
              </a:tr>
            </a:tbl>
          </a:graphicData>
        </a:graphic>
      </p:graphicFrame>
      <p:pic>
        <p:nvPicPr>
          <p:cNvPr id="32" name="Imagen 31">
            <a:extLst>
              <a:ext uri="{FF2B5EF4-FFF2-40B4-BE49-F238E27FC236}">
                <a16:creationId xmlns:a16="http://schemas.microsoft.com/office/drawing/2014/main" id="{CEAAA364-456A-4F46-A62A-0A90028E648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36065" y="116756"/>
            <a:ext cx="1226939" cy="37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235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ágono 1"/>
          <p:cNvSpPr/>
          <p:nvPr/>
        </p:nvSpPr>
        <p:spPr>
          <a:xfrm rot="5400000">
            <a:off x="650637" y="2765472"/>
            <a:ext cx="2286423" cy="2562767"/>
          </a:xfrm>
          <a:prstGeom prst="homePlate">
            <a:avLst/>
          </a:prstGeom>
          <a:solidFill>
            <a:srgbClr val="FF6900">
              <a:alpha val="1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Pentágono 44"/>
          <p:cNvSpPr/>
          <p:nvPr/>
        </p:nvSpPr>
        <p:spPr>
          <a:xfrm rot="5400000">
            <a:off x="6235740" y="2763329"/>
            <a:ext cx="2286423" cy="2562767"/>
          </a:xfrm>
          <a:prstGeom prst="homePlate">
            <a:avLst/>
          </a:prstGeom>
          <a:solidFill>
            <a:srgbClr val="D8D3D2">
              <a:alpha val="1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Pentágono 43"/>
          <p:cNvSpPr/>
          <p:nvPr/>
        </p:nvSpPr>
        <p:spPr>
          <a:xfrm rot="5400000">
            <a:off x="3436322" y="2763329"/>
            <a:ext cx="2286423" cy="2562767"/>
          </a:xfrm>
          <a:prstGeom prst="homePlate">
            <a:avLst/>
          </a:prstGeom>
          <a:solidFill>
            <a:srgbClr val="746661">
              <a:alpha val="1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Marcador de texto 1"/>
          <p:cNvSpPr txBox="1">
            <a:spLocks/>
          </p:cNvSpPr>
          <p:nvPr/>
        </p:nvSpPr>
        <p:spPr>
          <a:xfrm>
            <a:off x="319452" y="796223"/>
            <a:ext cx="8443552" cy="3562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defPPr>
              <a:defRPr lang="en-US"/>
            </a:defPPr>
            <a:lvl1pPr>
              <a:defRPr sz="1939" b="1">
                <a:solidFill>
                  <a:srgbClr val="FF6900"/>
                </a:solidFill>
                <a:latin typeface="Tahoma"/>
              </a:defRPr>
            </a:lvl1pPr>
          </a:lstStyle>
          <a:p>
            <a:r>
              <a:rPr lang="es-ES" dirty="0" err="1"/>
              <a:t>Technology</a:t>
            </a:r>
            <a:r>
              <a:rPr lang="es-ES" dirty="0"/>
              <a:t> and </a:t>
            </a:r>
            <a:r>
              <a:rPr lang="es-ES" dirty="0" err="1"/>
              <a:t>Digitalisation</a:t>
            </a:r>
            <a:endParaRPr lang="en-GB" dirty="0"/>
          </a:p>
        </p:txBody>
      </p:sp>
      <p:sp>
        <p:nvSpPr>
          <p:cNvPr id="24" name="Rectángulo 23"/>
          <p:cNvSpPr/>
          <p:nvPr/>
        </p:nvSpPr>
        <p:spPr>
          <a:xfrm>
            <a:off x="365010" y="1195484"/>
            <a:ext cx="8531977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The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b="1" dirty="0">
                <a:solidFill>
                  <a:srgbClr val="746661"/>
                </a:solidFill>
                <a:latin typeface="Tahoma" panose="020B0604030504040204" pitchFamily="34" charset="0"/>
              </a:rPr>
              <a:t>Energy &amp; Industry </a:t>
            </a:r>
            <a:r>
              <a:rPr lang="es-ES" sz="1400" b="1" dirty="0" err="1">
                <a:solidFill>
                  <a:srgbClr val="746661"/>
                </a:solidFill>
                <a:latin typeface="Tahoma" panose="020B0604030504040204" pitchFamily="34" charset="0"/>
              </a:rPr>
              <a:t>Division</a:t>
            </a:r>
            <a:r>
              <a:rPr lang="es-ES" sz="1400" b="1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consider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technology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and digital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tools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as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key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drivers to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provide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best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-in-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class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services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to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our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clients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Applus+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dedicates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a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wide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range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of </a:t>
            </a:r>
            <a:r>
              <a:rPr lang="es-ES" sz="1400" dirty="0" err="1">
                <a:solidFill>
                  <a:srgbClr val="FF6900"/>
                </a:solidFill>
                <a:latin typeface="Tahoma" panose="020B0604030504040204" pitchFamily="34" charset="0"/>
              </a:rPr>
              <a:t>resources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, as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well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as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its</a:t>
            </a:r>
            <a:r>
              <a:rPr lang="es-ES" sz="1400" dirty="0">
                <a:solidFill>
                  <a:srgbClr val="FF6900"/>
                </a:solidFill>
                <a:latin typeface="Tahoma" panose="020B0604030504040204" pitchFamily="34" charset="0"/>
              </a:rPr>
              <a:t> global </a:t>
            </a:r>
            <a:r>
              <a:rPr lang="es-ES" sz="1400" dirty="0" err="1">
                <a:solidFill>
                  <a:srgbClr val="FF6900"/>
                </a:solidFill>
                <a:latin typeface="Tahoma" panose="020B0604030504040204" pitchFamily="34" charset="0"/>
              </a:rPr>
              <a:t>presence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, </a:t>
            </a:r>
            <a:r>
              <a:rPr lang="es-ES" sz="1400" dirty="0" err="1">
                <a:solidFill>
                  <a:srgbClr val="FF6900"/>
                </a:solidFill>
                <a:latin typeface="Tahoma" panose="020B0604030504040204" pitchFamily="34" charset="0"/>
              </a:rPr>
              <a:t>reputation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and </a:t>
            </a:r>
            <a:r>
              <a:rPr lang="es-ES" sz="1400" dirty="0" err="1">
                <a:solidFill>
                  <a:srgbClr val="FF6900"/>
                </a:solidFill>
                <a:latin typeface="Tahoma" panose="020B0604030504040204" pitchFamily="34" charset="0"/>
              </a:rPr>
              <a:t>business</a:t>
            </a:r>
            <a:r>
              <a:rPr lang="es-ES" sz="1400" dirty="0">
                <a:solidFill>
                  <a:srgbClr val="FF6900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FF6900"/>
                </a:solidFill>
                <a:latin typeface="Tahoma" panose="020B0604030504040204" pitchFamily="34" charset="0"/>
              </a:rPr>
              <a:t>knowledge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to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develop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,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consolidate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and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deliver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the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FF6900"/>
                </a:solidFill>
                <a:latin typeface="Tahoma" panose="020B0604030504040204" pitchFamily="34" charset="0"/>
              </a:rPr>
              <a:t>most</a:t>
            </a:r>
            <a:r>
              <a:rPr lang="es-ES" sz="1400" dirty="0">
                <a:solidFill>
                  <a:srgbClr val="FF6900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FF6900"/>
                </a:solidFill>
                <a:latin typeface="Tahoma" panose="020B0604030504040204" pitchFamily="34" charset="0"/>
              </a:rPr>
              <a:t>advanced</a:t>
            </a:r>
            <a:r>
              <a:rPr lang="es-ES" sz="1400" dirty="0">
                <a:solidFill>
                  <a:srgbClr val="FF6900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FF6900"/>
                </a:solidFill>
                <a:latin typeface="Tahoma" panose="020B0604030504040204" pitchFamily="34" charset="0"/>
              </a:rPr>
              <a:t>technological</a:t>
            </a:r>
            <a:r>
              <a:rPr lang="es-ES" sz="1400" dirty="0">
                <a:solidFill>
                  <a:srgbClr val="FF6900"/>
                </a:solidFill>
                <a:latin typeface="Tahoma" panose="020B0604030504040204" pitchFamily="34" charset="0"/>
              </a:rPr>
              <a:t> and digital </a:t>
            </a:r>
            <a:r>
              <a:rPr lang="es-ES" sz="1400" dirty="0" err="1">
                <a:solidFill>
                  <a:srgbClr val="FF6900"/>
                </a:solidFill>
                <a:latin typeface="Tahoma" panose="020B0604030504040204" pitchFamily="34" charset="0"/>
              </a:rPr>
              <a:t>solutions</a:t>
            </a:r>
            <a:r>
              <a:rPr lang="es-ES" sz="1400" dirty="0">
                <a:solidFill>
                  <a:srgbClr val="FF6900"/>
                </a:solidFill>
                <a:latin typeface="Tahoma" panose="020B0604030504040204" pitchFamily="34" charset="0"/>
              </a:rPr>
              <a:t> 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in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the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market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with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the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FF6900"/>
                </a:solidFill>
                <a:latin typeface="Tahoma" panose="020B0604030504040204" pitchFamily="34" charset="0"/>
              </a:rPr>
              <a:t>highest</a:t>
            </a:r>
            <a:r>
              <a:rPr lang="es-ES" sz="1400" dirty="0">
                <a:solidFill>
                  <a:srgbClr val="FF6900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FF6900"/>
                </a:solidFill>
                <a:latin typeface="Tahoma" panose="020B0604030504040204" pitchFamily="34" charset="0"/>
              </a:rPr>
              <a:t>standards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.</a:t>
            </a:r>
          </a:p>
          <a:p>
            <a:pPr>
              <a:lnSpc>
                <a:spcPct val="125000"/>
              </a:lnSpc>
            </a:pPr>
            <a:endParaRPr lang="es-ES" sz="1400" dirty="0">
              <a:solidFill>
                <a:srgbClr val="746661"/>
              </a:solidFill>
              <a:latin typeface="Tahoma" panose="020B0604030504040204" pitchFamily="34" charset="0"/>
            </a:endParaRP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47" b="20510"/>
          <a:stretch/>
        </p:blipFill>
        <p:spPr>
          <a:xfrm>
            <a:off x="6701563" y="5857041"/>
            <a:ext cx="1782037" cy="503877"/>
          </a:xfrm>
          <a:prstGeom prst="rect">
            <a:avLst/>
          </a:prstGeom>
        </p:spPr>
      </p:pic>
      <p:sp>
        <p:nvSpPr>
          <p:cNvPr id="28" name="Rectangle: Rounded Corners 6">
            <a:extLst>
              <a:ext uri="{FF2B5EF4-FFF2-40B4-BE49-F238E27FC236}">
                <a16:creationId xmlns:a16="http://schemas.microsoft.com/office/drawing/2014/main" id="{FCF00009-AA16-5A5E-CFE2-58F76D50ACB2}"/>
              </a:ext>
            </a:extLst>
          </p:cNvPr>
          <p:cNvSpPr/>
          <p:nvPr/>
        </p:nvSpPr>
        <p:spPr>
          <a:xfrm>
            <a:off x="512466" y="2931167"/>
            <a:ext cx="2562766" cy="136087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err="1">
                <a:solidFill>
                  <a:srgbClr val="746661"/>
                </a:solidFill>
                <a:latin typeface="Tahoma" panose="020B0604030504040204" pitchFamily="34" charset="0"/>
              </a:rPr>
              <a:t>Research</a:t>
            </a:r>
            <a:r>
              <a:rPr lang="es-ES" sz="1600" b="1" dirty="0">
                <a:solidFill>
                  <a:srgbClr val="746661"/>
                </a:solidFill>
                <a:latin typeface="Tahoma" panose="020B0604030504040204" pitchFamily="34" charset="0"/>
              </a:rPr>
              <a:t>, </a:t>
            </a:r>
            <a:r>
              <a:rPr lang="es-ES" sz="1600" b="1" dirty="0" err="1">
                <a:solidFill>
                  <a:srgbClr val="746661"/>
                </a:solidFill>
                <a:latin typeface="Tahoma" panose="020B0604030504040204" pitchFamily="34" charset="0"/>
              </a:rPr>
              <a:t>Development</a:t>
            </a:r>
            <a:r>
              <a:rPr lang="es-ES" sz="1600" b="1" dirty="0">
                <a:solidFill>
                  <a:srgbClr val="746661"/>
                </a:solidFill>
                <a:latin typeface="Tahoma" panose="020B0604030504040204" pitchFamily="34" charset="0"/>
              </a:rPr>
              <a:t>  &amp; </a:t>
            </a:r>
            <a:r>
              <a:rPr lang="es-ES" sz="1600" b="1" dirty="0" err="1">
                <a:solidFill>
                  <a:srgbClr val="746661"/>
                </a:solidFill>
                <a:latin typeface="Tahoma" panose="020B0604030504040204" pitchFamily="34" charset="0"/>
              </a:rPr>
              <a:t>Innovation</a:t>
            </a:r>
            <a:endParaRPr lang="es-ES" sz="1600" b="1" dirty="0">
              <a:solidFill>
                <a:srgbClr val="746661"/>
              </a:solidFill>
              <a:latin typeface="Tahoma" panose="020B0604030504040204" pitchFamily="34" charset="0"/>
            </a:endParaRPr>
          </a:p>
          <a:p>
            <a:pPr algn="ctr"/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for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internal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devolpment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of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inspection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tools</a:t>
            </a:r>
            <a:endParaRPr lang="es-ES" sz="1400" dirty="0">
              <a:solidFill>
                <a:srgbClr val="746661"/>
              </a:solidFill>
              <a:latin typeface="Tahoma" panose="020B0604030504040204" pitchFamily="34" charset="0"/>
            </a:endParaRPr>
          </a:p>
        </p:txBody>
      </p:sp>
      <p:sp>
        <p:nvSpPr>
          <p:cNvPr id="29" name="Rectangle: Rounded Corners 8">
            <a:extLst>
              <a:ext uri="{FF2B5EF4-FFF2-40B4-BE49-F238E27FC236}">
                <a16:creationId xmlns:a16="http://schemas.microsoft.com/office/drawing/2014/main" id="{7A9DA9F5-DCFF-2629-1223-C66BF6409F54}"/>
              </a:ext>
            </a:extLst>
          </p:cNvPr>
          <p:cNvSpPr/>
          <p:nvPr/>
        </p:nvSpPr>
        <p:spPr>
          <a:xfrm>
            <a:off x="3358324" y="2931167"/>
            <a:ext cx="2554857" cy="136087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rgbClr val="746661"/>
                </a:solidFill>
                <a:latin typeface="Tahoma" panose="020B0604030504040204" pitchFamily="34" charset="0"/>
              </a:rPr>
              <a:t>Corporate Venturing </a:t>
            </a:r>
            <a:br>
              <a:rPr lang="en-GB" sz="1600" b="1" dirty="0">
                <a:solidFill>
                  <a:srgbClr val="746661"/>
                </a:solidFill>
                <a:latin typeface="Tahoma" panose="020B0604030504040204" pitchFamily="34" charset="0"/>
              </a:rPr>
            </a:br>
            <a:r>
              <a:rPr lang="en-GB" sz="1400" dirty="0">
                <a:solidFill>
                  <a:srgbClr val="746661"/>
                </a:solidFill>
                <a:latin typeface="Tahoma" panose="020B0604030504040204" pitchFamily="34" charset="0"/>
              </a:rPr>
              <a:t>reaching the best start-ups for strategic alliances</a:t>
            </a:r>
            <a:endParaRPr lang="en-GB" sz="1600" dirty="0">
              <a:solidFill>
                <a:srgbClr val="746661"/>
              </a:solidFill>
              <a:latin typeface="Tahoma" panose="020B0604030504040204" pitchFamily="34" charset="0"/>
            </a:endParaRPr>
          </a:p>
        </p:txBody>
      </p:sp>
      <p:sp>
        <p:nvSpPr>
          <p:cNvPr id="30" name="Rectangle: Rounded Corners 11">
            <a:extLst>
              <a:ext uri="{FF2B5EF4-FFF2-40B4-BE49-F238E27FC236}">
                <a16:creationId xmlns:a16="http://schemas.microsoft.com/office/drawing/2014/main" id="{F783F6AE-F81E-B682-0B32-68B5355CAF98}"/>
              </a:ext>
            </a:extLst>
          </p:cNvPr>
          <p:cNvSpPr/>
          <p:nvPr/>
        </p:nvSpPr>
        <p:spPr>
          <a:xfrm>
            <a:off x="6196272" y="2931167"/>
            <a:ext cx="2554857" cy="136087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rgbClr val="746661"/>
                </a:solidFill>
                <a:latin typeface="Tahoma" panose="020B0604030504040204" pitchFamily="34" charset="0"/>
              </a:rPr>
              <a:t>Privileged access </a:t>
            </a:r>
            <a:br>
              <a:rPr lang="en-GB" sz="1600" b="1" dirty="0">
                <a:solidFill>
                  <a:srgbClr val="746661"/>
                </a:solidFill>
                <a:latin typeface="Tahoma" panose="020B0604030504040204" pitchFamily="34" charset="0"/>
              </a:rPr>
            </a:br>
            <a:r>
              <a:rPr lang="en-GB" sz="1600" dirty="0">
                <a:solidFill>
                  <a:srgbClr val="746661"/>
                </a:solidFill>
                <a:latin typeface="Tahoma" panose="020B0604030504040204" pitchFamily="34" charset="0"/>
              </a:rPr>
              <a:t>to the </a:t>
            </a:r>
            <a:r>
              <a:rPr lang="en-GB" sz="1600" b="1" dirty="0">
                <a:solidFill>
                  <a:srgbClr val="746661"/>
                </a:solidFill>
                <a:latin typeface="Tahoma" panose="020B0604030504040204" pitchFamily="34" charset="0"/>
              </a:rPr>
              <a:t>best technology providers</a:t>
            </a:r>
            <a:endParaRPr lang="en-GB" sz="1600" dirty="0">
              <a:solidFill>
                <a:srgbClr val="746661"/>
              </a:solidFill>
              <a:latin typeface="Tahoma" panose="020B0604030504040204" pitchFamily="34" charset="0"/>
            </a:endParaRPr>
          </a:p>
        </p:txBody>
      </p:sp>
      <p:sp>
        <p:nvSpPr>
          <p:cNvPr id="41" name="Rectángulo 40"/>
          <p:cNvSpPr/>
          <p:nvPr/>
        </p:nvSpPr>
        <p:spPr>
          <a:xfrm>
            <a:off x="799749" y="5928160"/>
            <a:ext cx="6333071" cy="361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s-ES" sz="1400" b="1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Better</a:t>
            </a:r>
            <a:r>
              <a:rPr lang="es-ES" sz="1400" b="1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400" b="1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quality</a:t>
            </a:r>
            <a:r>
              <a:rPr lang="es-ES" sz="1400" b="1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ES" sz="1400" b="1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better</a:t>
            </a:r>
            <a:r>
              <a:rPr lang="es-ES" sz="1400" b="1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400" b="1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experience</a:t>
            </a:r>
            <a:r>
              <a:rPr lang="es-ES" sz="1400" b="1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ES" sz="1400" b="1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higher</a:t>
            </a:r>
            <a:r>
              <a:rPr lang="es-ES" sz="1400" b="1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400" b="1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speed</a:t>
            </a:r>
            <a:r>
              <a:rPr lang="es-ES" sz="1400" b="1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ES" sz="1400" b="1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same</a:t>
            </a:r>
            <a:r>
              <a:rPr lang="es-ES" sz="1400" b="1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400" b="1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confidence</a:t>
            </a:r>
            <a:endParaRPr lang="es-ES" sz="1400" b="1" dirty="0">
              <a:solidFill>
                <a:srgbClr val="FF69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2" name="Rectangle: Rounded Corners 12">
            <a:extLst>
              <a:ext uri="{FF2B5EF4-FFF2-40B4-BE49-F238E27FC236}">
                <a16:creationId xmlns:a16="http://schemas.microsoft.com/office/drawing/2014/main" id="{46C8AD4A-FD49-3CAF-C617-1712FA3C3EC5}"/>
              </a:ext>
            </a:extLst>
          </p:cNvPr>
          <p:cNvSpPr/>
          <p:nvPr/>
        </p:nvSpPr>
        <p:spPr>
          <a:xfrm>
            <a:off x="615391" y="4972524"/>
            <a:ext cx="8031213" cy="639351"/>
          </a:xfrm>
          <a:prstGeom prst="roundRect">
            <a:avLst/>
          </a:prstGeom>
          <a:solidFill>
            <a:srgbClr val="746661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Tahoma" panose="020B0604030504040204" pitchFamily="34" charset="0"/>
              </a:rPr>
              <a:t>Business Teams</a:t>
            </a: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Tahoma" panose="020B0604030504040204" pitchFamily="34" charset="0"/>
              </a:rPr>
              <a:t>Infrastructure and Buildings, Renewables, Power, Oil &amp; Gas, Other Industries</a:t>
            </a:r>
          </a:p>
        </p:txBody>
      </p:sp>
      <p:graphicFrame>
        <p:nvGraphicFramePr>
          <p:cNvPr id="16" name="Tab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266124"/>
              </p:ext>
            </p:extLst>
          </p:nvPr>
        </p:nvGraphicFramePr>
        <p:xfrm>
          <a:off x="195938" y="130972"/>
          <a:ext cx="7447253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47470">
                  <a:extLst>
                    <a:ext uri="{9D8B030D-6E8A-4147-A177-3AD203B41FA5}">
                      <a16:colId xmlns:a16="http://schemas.microsoft.com/office/drawing/2014/main" val="71895848"/>
                    </a:ext>
                  </a:extLst>
                </a:gridCol>
                <a:gridCol w="683926">
                  <a:extLst>
                    <a:ext uri="{9D8B030D-6E8A-4147-A177-3AD203B41FA5}">
                      <a16:colId xmlns:a16="http://schemas.microsoft.com/office/drawing/2014/main" val="3766554168"/>
                    </a:ext>
                  </a:extLst>
                </a:gridCol>
                <a:gridCol w="1029556">
                  <a:extLst>
                    <a:ext uri="{9D8B030D-6E8A-4147-A177-3AD203B41FA5}">
                      <a16:colId xmlns:a16="http://schemas.microsoft.com/office/drawing/2014/main" val="3800870121"/>
                    </a:ext>
                  </a:extLst>
                </a:gridCol>
                <a:gridCol w="726745">
                  <a:extLst>
                    <a:ext uri="{9D8B030D-6E8A-4147-A177-3AD203B41FA5}">
                      <a16:colId xmlns:a16="http://schemas.microsoft.com/office/drawing/2014/main" val="2834670920"/>
                    </a:ext>
                  </a:extLst>
                </a:gridCol>
                <a:gridCol w="3049396">
                  <a:extLst>
                    <a:ext uri="{9D8B030D-6E8A-4147-A177-3AD203B41FA5}">
                      <a16:colId xmlns:a16="http://schemas.microsoft.com/office/drawing/2014/main" val="1214430686"/>
                    </a:ext>
                  </a:extLst>
                </a:gridCol>
                <a:gridCol w="1010160">
                  <a:extLst>
                    <a:ext uri="{9D8B030D-6E8A-4147-A177-3AD203B41FA5}">
                      <a16:colId xmlns:a16="http://schemas.microsoft.com/office/drawing/2014/main" val="881644653"/>
                    </a:ext>
                  </a:extLst>
                </a:gridCol>
              </a:tblGrid>
              <a:tr h="320474"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Applus+ Group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About Us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Global Presence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rgbClr val="FF69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Markets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Our Brands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9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83243926"/>
                  </a:ext>
                </a:extLst>
              </a:tr>
            </a:tbl>
          </a:graphicData>
        </a:graphic>
      </p:graphicFrame>
      <p:pic>
        <p:nvPicPr>
          <p:cNvPr id="15" name="Imagen 14">
            <a:extLst>
              <a:ext uri="{FF2B5EF4-FFF2-40B4-BE49-F238E27FC236}">
                <a16:creationId xmlns:a16="http://schemas.microsoft.com/office/drawing/2014/main" id="{F2EE7B0D-A20E-4681-B072-C63FB27774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6065" y="116756"/>
            <a:ext cx="1226939" cy="37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378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319451" y="786479"/>
            <a:ext cx="5887383" cy="356297"/>
          </a:xfrm>
        </p:spPr>
        <p:txBody>
          <a:bodyPr>
            <a:normAutofit/>
          </a:bodyPr>
          <a:lstStyle/>
          <a:p>
            <a:r>
              <a:rPr lang="en-GB" sz="1800" dirty="0"/>
              <a:t>Our Brands</a:t>
            </a:r>
          </a:p>
        </p:txBody>
      </p:sp>
      <p:graphicFrame>
        <p:nvGraphicFramePr>
          <p:cNvPr id="4" name="Tabla 3"/>
          <p:cNvGraphicFramePr>
            <a:graphicFrameLocks noGrp="1"/>
          </p:cNvGraphicFramePr>
          <p:nvPr/>
        </p:nvGraphicFramePr>
        <p:xfrm>
          <a:off x="444893" y="3179321"/>
          <a:ext cx="8406535" cy="32573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81307">
                  <a:extLst>
                    <a:ext uri="{9D8B030D-6E8A-4147-A177-3AD203B41FA5}">
                      <a16:colId xmlns:a16="http://schemas.microsoft.com/office/drawing/2014/main" val="876732301"/>
                    </a:ext>
                  </a:extLst>
                </a:gridCol>
                <a:gridCol w="1681307">
                  <a:extLst>
                    <a:ext uri="{9D8B030D-6E8A-4147-A177-3AD203B41FA5}">
                      <a16:colId xmlns:a16="http://schemas.microsoft.com/office/drawing/2014/main" val="2555615026"/>
                    </a:ext>
                  </a:extLst>
                </a:gridCol>
                <a:gridCol w="1681307">
                  <a:extLst>
                    <a:ext uri="{9D8B030D-6E8A-4147-A177-3AD203B41FA5}">
                      <a16:colId xmlns:a16="http://schemas.microsoft.com/office/drawing/2014/main" val="680110482"/>
                    </a:ext>
                  </a:extLst>
                </a:gridCol>
                <a:gridCol w="1681307">
                  <a:extLst>
                    <a:ext uri="{9D8B030D-6E8A-4147-A177-3AD203B41FA5}">
                      <a16:colId xmlns:a16="http://schemas.microsoft.com/office/drawing/2014/main" val="2108231081"/>
                    </a:ext>
                  </a:extLst>
                </a:gridCol>
                <a:gridCol w="1681307">
                  <a:extLst>
                    <a:ext uri="{9D8B030D-6E8A-4147-A177-3AD203B41FA5}">
                      <a16:colId xmlns:a16="http://schemas.microsoft.com/office/drawing/2014/main" val="2167759918"/>
                    </a:ext>
                  </a:extLst>
                </a:gridCol>
              </a:tblGrid>
              <a:tr h="1085784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005780"/>
                  </a:ext>
                </a:extLst>
              </a:tr>
              <a:tr h="1085784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43292467"/>
                  </a:ext>
                </a:extLst>
              </a:tr>
              <a:tr h="1085784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rgbClr val="D8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2789000"/>
                  </a:ext>
                </a:extLst>
              </a:tr>
            </a:tbl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848" t="24845" r="13007" b="26525"/>
          <a:stretch/>
        </p:blipFill>
        <p:spPr>
          <a:xfrm>
            <a:off x="483489" y="3367080"/>
            <a:ext cx="1515291" cy="732669"/>
          </a:xfrm>
          <a:prstGeom prst="rect">
            <a:avLst/>
          </a:prstGeom>
        </p:spPr>
      </p:pic>
      <p:pic>
        <p:nvPicPr>
          <p:cNvPr id="2050" name="Picture 2" descr="https://www.applus.com/.imaging/focalpoint/363x264/dam/jcr:dc0ce520-d40e-4e19-a499-972f2da360b4/Applus%2B+Velosi+Logo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501" t="27579" r="18797" b="25640"/>
          <a:stretch/>
        </p:blipFill>
        <p:spPr bwMode="auto">
          <a:xfrm>
            <a:off x="2381167" y="3428558"/>
            <a:ext cx="1184513" cy="653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applus.com/.imaging/focalpoint/363x264/dam/jcr:77ca50d1-b235-4ffd-a569-30805d5839d1/Applus%2B+K2_new+logo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511" b="30047"/>
          <a:stretch/>
        </p:blipFill>
        <p:spPr bwMode="auto">
          <a:xfrm>
            <a:off x="3863615" y="4525096"/>
            <a:ext cx="1569092" cy="43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www.applus.com/.imaging/focalpoint/363x264/dam/jcr:f789f547-bf81-48a5-bbbb-0c27d20e8771/Ingelog+big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58" t="31230" r="18738" b="26173"/>
          <a:stretch/>
        </p:blipFill>
        <p:spPr bwMode="auto">
          <a:xfrm>
            <a:off x="7396845" y="3370035"/>
            <a:ext cx="1301860" cy="624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www.applus.com/.imaging/focalpoint/363x264/dam/jcr:c42a7894-2b69-4750-adae-163fd6935229/1340261698141-ourbrands_janx_logo_EN_desktop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858" t="31230" r="21383" b="30847"/>
          <a:stretch/>
        </p:blipFill>
        <p:spPr bwMode="auto">
          <a:xfrm>
            <a:off x="5752889" y="5548935"/>
            <a:ext cx="1132042" cy="603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www.applus.com/.imaging/focalpoint/363x264/dam/jcr:876c7d98-6ca8-43e6-b39a-ab0a00ff3eb9/logo_applus_kiefner_RGB.pn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770" b="29945"/>
          <a:stretch/>
        </p:blipFill>
        <p:spPr bwMode="auto">
          <a:xfrm>
            <a:off x="2166359" y="5545382"/>
            <a:ext cx="1614131" cy="49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www.applus.com/.imaging/focalpoint/363x264/dam/jcr:94b96976-d8ce-447e-aa61-560839d03e91/1340261693156-ourbrands_novotec_logo_EN_desktop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13" t="35387" r="11938" b="39678"/>
          <a:stretch/>
        </p:blipFill>
        <p:spPr bwMode="auto">
          <a:xfrm>
            <a:off x="5752889" y="3469885"/>
            <a:ext cx="1280423" cy="313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s://www.applus.com/.imaging/focalpoint/363x264/dam/jcr:0bb30176-bcd8-4cac-99c9-f2a30ab4d4d9/ApplusSKC.pn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80" t="23438" r="2869" b="21497"/>
          <a:stretch/>
        </p:blipFill>
        <p:spPr bwMode="auto">
          <a:xfrm>
            <a:off x="749351" y="5605867"/>
            <a:ext cx="1112552" cy="489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s://www.applus.com/.imaging/focalpoint/363x264/dam/jcr:ab7f254b-a403-4532-ab2e-c7041e546a20/Applus+Qualitec.pn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5670" b="35759"/>
          <a:stretch/>
        </p:blipFill>
        <p:spPr bwMode="auto">
          <a:xfrm>
            <a:off x="460375" y="4530665"/>
            <a:ext cx="1561520" cy="32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s://www.applus.com/.imaging/focalpoint/363x264/dam/jcr:89da255b-fa2a-45cc-84ea-e20169033469/Applus%2B+RVIS+logo.png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949" t="31751" r="23648" b="31367"/>
          <a:stretch/>
        </p:blipFill>
        <p:spPr bwMode="auto">
          <a:xfrm>
            <a:off x="7312926" y="5616725"/>
            <a:ext cx="1108347" cy="54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https://www.applus.com/.imaging/focalpoint/363x264/dam/jcr:ef26e012-9e6a-41ea-bb6a-fd9009438636/Applus%2B+Steeltest+logo.png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324" t="32788" r="22894" b="32926"/>
          <a:stretch/>
        </p:blipFill>
        <p:spPr bwMode="auto">
          <a:xfrm>
            <a:off x="4065481" y="5564767"/>
            <a:ext cx="1165358" cy="53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https://www.applus.com/.imaging/focalpoint/363x264/dam/jcr:b6ad2418-d35c-447f-8a52-aef4b8be3448/LEM+LOGO.png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547" t="31750" r="21005" b="32926"/>
          <a:stretch/>
        </p:blipFill>
        <p:spPr bwMode="auto">
          <a:xfrm>
            <a:off x="2215778" y="4422028"/>
            <a:ext cx="1274698" cy="54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30" descr="https://www.applus.com/.imaging/focalpoint/363x264/dam/jcr:52ee78f9-3844-4704-bc8d-3760a59721a1/Enertis+Applus%2B.png"/>
          <p:cNvPicPr>
            <a:picLocks noChangeAspect="1" noChangeArrowheads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358" t="26555" r="8537" b="27212"/>
          <a:stretch/>
        </p:blipFill>
        <p:spPr bwMode="auto">
          <a:xfrm>
            <a:off x="3919076" y="3369059"/>
            <a:ext cx="1531479" cy="64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0" name="Picture 32" descr="https://www.applus.com/.imaging/focalpoint/363x264/dam/jcr:46769f9f-3fec-4bb0-b74c-c5702328b973/Applus%2B+SAFCO.pn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7127" y="4382865"/>
            <a:ext cx="1149707" cy="840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2" name="Picture 34" descr="https://www.applus.com/.imaging/focalpoint/363x264/dam/jcr:9adea440-ff0f-4143-9748-b284aecee343/Applus%2B+GECO.pn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1406" y="4383342"/>
            <a:ext cx="1196216" cy="86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319451" y="1342229"/>
            <a:ext cx="853197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s-ES" sz="1400" b="1" dirty="0">
                <a:solidFill>
                  <a:srgbClr val="746661"/>
                </a:solidFill>
                <a:latin typeface="Tahoma" panose="020B0604030504040204" pitchFamily="34" charset="0"/>
              </a:rPr>
              <a:t>Energy &amp; Industry </a:t>
            </a:r>
            <a:r>
              <a:rPr lang="es-ES" sz="1400" b="1" dirty="0" err="1">
                <a:solidFill>
                  <a:srgbClr val="746661"/>
                </a:solidFill>
                <a:latin typeface="Tahoma" panose="020B0604030504040204" pitchFamily="34" charset="0"/>
              </a:rPr>
              <a:t>Division</a:t>
            </a:r>
            <a:r>
              <a:rPr lang="es-ES" sz="1400" b="1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integrates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multiple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brands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as a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result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of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our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acquisition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strategy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that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have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strengthened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the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Division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and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the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Group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throughout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their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</a:rPr>
              <a:t>history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</a:rPr>
              <a:t>. </a:t>
            </a:r>
          </a:p>
        </p:txBody>
      </p:sp>
      <p:graphicFrame>
        <p:nvGraphicFramePr>
          <p:cNvPr id="24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478407"/>
              </p:ext>
            </p:extLst>
          </p:nvPr>
        </p:nvGraphicFramePr>
        <p:xfrm>
          <a:off x="195938" y="130972"/>
          <a:ext cx="7437313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46205">
                  <a:extLst>
                    <a:ext uri="{9D8B030D-6E8A-4147-A177-3AD203B41FA5}">
                      <a16:colId xmlns:a16="http://schemas.microsoft.com/office/drawing/2014/main" val="71895848"/>
                    </a:ext>
                  </a:extLst>
                </a:gridCol>
                <a:gridCol w="683013">
                  <a:extLst>
                    <a:ext uri="{9D8B030D-6E8A-4147-A177-3AD203B41FA5}">
                      <a16:colId xmlns:a16="http://schemas.microsoft.com/office/drawing/2014/main" val="3766554168"/>
                    </a:ext>
                  </a:extLst>
                </a:gridCol>
                <a:gridCol w="1028182">
                  <a:extLst>
                    <a:ext uri="{9D8B030D-6E8A-4147-A177-3AD203B41FA5}">
                      <a16:colId xmlns:a16="http://schemas.microsoft.com/office/drawing/2014/main" val="3800870121"/>
                    </a:ext>
                  </a:extLst>
                </a:gridCol>
                <a:gridCol w="725775">
                  <a:extLst>
                    <a:ext uri="{9D8B030D-6E8A-4147-A177-3AD203B41FA5}">
                      <a16:colId xmlns:a16="http://schemas.microsoft.com/office/drawing/2014/main" val="2834670920"/>
                    </a:ext>
                  </a:extLst>
                </a:gridCol>
                <a:gridCol w="3045326">
                  <a:extLst>
                    <a:ext uri="{9D8B030D-6E8A-4147-A177-3AD203B41FA5}">
                      <a16:colId xmlns:a16="http://schemas.microsoft.com/office/drawing/2014/main" val="1214430686"/>
                    </a:ext>
                  </a:extLst>
                </a:gridCol>
                <a:gridCol w="1008812">
                  <a:extLst>
                    <a:ext uri="{9D8B030D-6E8A-4147-A177-3AD203B41FA5}">
                      <a16:colId xmlns:a16="http://schemas.microsoft.com/office/drawing/2014/main" val="881644653"/>
                    </a:ext>
                  </a:extLst>
                </a:gridCol>
              </a:tblGrid>
              <a:tr h="320474"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Applus+ Group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About Us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Global Presence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Markets 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kern="1200" dirty="0">
                          <a:solidFill>
                            <a:srgbClr val="FF69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Our Brands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9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83243926"/>
                  </a:ext>
                </a:extLst>
              </a:tr>
            </a:tbl>
          </a:graphicData>
        </a:graphic>
      </p:graphicFrame>
      <p:pic>
        <p:nvPicPr>
          <p:cNvPr id="23" name="Imagen 22">
            <a:extLst>
              <a:ext uri="{FF2B5EF4-FFF2-40B4-BE49-F238E27FC236}">
                <a16:creationId xmlns:a16="http://schemas.microsoft.com/office/drawing/2014/main" id="{B402F095-86C0-474A-876E-05F10E94769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536065" y="116756"/>
            <a:ext cx="1226939" cy="379749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0A4C2D87-3D14-4994-9862-96A265E67532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514357" y="2233819"/>
            <a:ext cx="1918350" cy="59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0315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2673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738" t="3532" r="33897" b="862"/>
          <a:stretch/>
        </p:blipFill>
        <p:spPr>
          <a:xfrm>
            <a:off x="5219114" y="1152520"/>
            <a:ext cx="3924886" cy="5695955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0" y="207524"/>
            <a:ext cx="4825218" cy="477271"/>
          </a:xfrm>
          <a:prstGeom prst="rect">
            <a:avLst/>
          </a:prstGeom>
          <a:solidFill>
            <a:srgbClr val="FF8733"/>
          </a:solidFill>
          <a:ln>
            <a:solidFill>
              <a:srgbClr val="FF87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Marcador de texto 1"/>
          <p:cNvSpPr txBox="1">
            <a:spLocks/>
          </p:cNvSpPr>
          <p:nvPr/>
        </p:nvSpPr>
        <p:spPr>
          <a:xfrm>
            <a:off x="303920" y="282078"/>
            <a:ext cx="4217378" cy="3562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939" b="1" dirty="0">
                <a:solidFill>
                  <a:schemeClr val="bg1"/>
                </a:solidFill>
                <a:latin typeface="Tahoma"/>
              </a:rPr>
              <a:t>Index</a:t>
            </a: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854482"/>
              </p:ext>
            </p:extLst>
          </p:nvPr>
        </p:nvGraphicFramePr>
        <p:xfrm>
          <a:off x="515137" y="1448249"/>
          <a:ext cx="4274577" cy="3343187"/>
        </p:xfrm>
        <a:graphic>
          <a:graphicData uri="http://schemas.openxmlformats.org/drawingml/2006/table">
            <a:tbl>
              <a:tblPr firstRow="1" firstCol="1" bandRow="1"/>
              <a:tblGrid>
                <a:gridCol w="321012">
                  <a:extLst>
                    <a:ext uri="{9D8B030D-6E8A-4147-A177-3AD203B41FA5}">
                      <a16:colId xmlns:a16="http://schemas.microsoft.com/office/drawing/2014/main" val="2087852921"/>
                    </a:ext>
                  </a:extLst>
                </a:gridCol>
                <a:gridCol w="784710">
                  <a:extLst>
                    <a:ext uri="{9D8B030D-6E8A-4147-A177-3AD203B41FA5}">
                      <a16:colId xmlns:a16="http://schemas.microsoft.com/office/drawing/2014/main" val="1373675157"/>
                    </a:ext>
                  </a:extLst>
                </a:gridCol>
                <a:gridCol w="622137">
                  <a:extLst>
                    <a:ext uri="{9D8B030D-6E8A-4147-A177-3AD203B41FA5}">
                      <a16:colId xmlns:a16="http://schemas.microsoft.com/office/drawing/2014/main" val="646637559"/>
                    </a:ext>
                  </a:extLst>
                </a:gridCol>
                <a:gridCol w="665797">
                  <a:extLst>
                    <a:ext uri="{9D8B030D-6E8A-4147-A177-3AD203B41FA5}">
                      <a16:colId xmlns:a16="http://schemas.microsoft.com/office/drawing/2014/main" val="2919638613"/>
                    </a:ext>
                  </a:extLst>
                </a:gridCol>
                <a:gridCol w="1433081">
                  <a:extLst>
                    <a:ext uri="{9D8B030D-6E8A-4147-A177-3AD203B41FA5}">
                      <a16:colId xmlns:a16="http://schemas.microsoft.com/office/drawing/2014/main" val="3792578247"/>
                    </a:ext>
                  </a:extLst>
                </a:gridCol>
                <a:gridCol w="447840">
                  <a:extLst>
                    <a:ext uri="{9D8B030D-6E8A-4147-A177-3AD203B41FA5}">
                      <a16:colId xmlns:a16="http://schemas.microsoft.com/office/drawing/2014/main" val="2411566833"/>
                    </a:ext>
                  </a:extLst>
                </a:gridCol>
              </a:tblGrid>
              <a:tr h="424093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b="1" kern="1200" dirty="0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Applus+ </a:t>
                      </a:r>
                      <a:r>
                        <a:rPr lang="es-ES" sz="1400" b="1" kern="1200" dirty="0" err="1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Group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b="1" kern="1200" dirty="0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6729709"/>
                  </a:ext>
                </a:extLst>
              </a:tr>
              <a:tr h="330926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b="1" kern="1200" dirty="0" err="1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s-ES" sz="1400" b="1" kern="1200" dirty="0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1400" b="1" kern="1200" dirty="0" err="1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Us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b="1" kern="1200" dirty="0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7121130"/>
                  </a:ext>
                </a:extLst>
              </a:tr>
              <a:tr h="324717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b="1" kern="1200" dirty="0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Global </a:t>
                      </a:r>
                      <a:r>
                        <a:rPr lang="es-ES" sz="1400" b="1" kern="1200" dirty="0" err="1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Presence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b="1" kern="1200" dirty="0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667415"/>
                  </a:ext>
                </a:extLst>
              </a:tr>
              <a:tr h="30230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b="1" kern="1200" dirty="0" err="1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Markets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b="1" kern="1200" dirty="0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2188660"/>
                  </a:ext>
                </a:extLst>
              </a:tr>
              <a:tr h="3744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 err="1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Infrastructure</a:t>
                      </a:r>
                      <a:r>
                        <a:rPr lang="es-ES" sz="1200" kern="1200" dirty="0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&amp; </a:t>
                      </a:r>
                      <a:r>
                        <a:rPr lang="es-ES" sz="1200" kern="1200" dirty="0" err="1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Buildings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0472436"/>
                  </a:ext>
                </a:extLst>
              </a:tr>
              <a:tr h="2786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 err="1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Renewable</a:t>
                      </a:r>
                      <a:r>
                        <a:rPr lang="es-ES" sz="1200" kern="1200" dirty="0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Energy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8181055"/>
                  </a:ext>
                </a:extLst>
              </a:tr>
              <a:tr h="2816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 err="1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Power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1894093"/>
                  </a:ext>
                </a:extLst>
              </a:tr>
              <a:tr h="2873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 err="1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Oil</a:t>
                      </a:r>
                      <a:r>
                        <a:rPr lang="es-ES" sz="1200" kern="1200" dirty="0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&amp; Gas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9612937"/>
                  </a:ext>
                </a:extLst>
              </a:tr>
              <a:tr h="2844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 err="1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Other</a:t>
                      </a:r>
                      <a:r>
                        <a:rPr lang="es-ES" sz="1200" kern="1200" dirty="0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Industries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6841446"/>
                  </a:ext>
                </a:extLst>
              </a:tr>
              <a:tr h="454568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b="1" kern="1200" dirty="0" err="1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s-ES" sz="1400" b="1" kern="1200" baseline="0" dirty="0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1400" b="1" kern="1200" baseline="0" dirty="0" err="1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Brands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b="1" kern="1200" dirty="0">
                          <a:solidFill>
                            <a:srgbClr val="7F7F7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80" marR="682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2176283"/>
                  </a:ext>
                </a:extLst>
              </a:tr>
            </a:tbl>
          </a:graphicData>
        </a:graphic>
      </p:graphicFrame>
      <p:pic>
        <p:nvPicPr>
          <p:cNvPr id="7" name="Imagen 6">
            <a:extLst>
              <a:ext uri="{FF2B5EF4-FFF2-40B4-BE49-F238E27FC236}">
                <a16:creationId xmlns:a16="http://schemas.microsoft.com/office/drawing/2014/main" id="{F61EC145-B066-4541-8D70-DAD40AAF0C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3141" y="270351"/>
            <a:ext cx="1226939" cy="37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36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/>
          <p:cNvSpPr txBox="1">
            <a:spLocks/>
          </p:cNvSpPr>
          <p:nvPr/>
        </p:nvSpPr>
        <p:spPr>
          <a:xfrm>
            <a:off x="319453" y="796223"/>
            <a:ext cx="4217378" cy="3562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939" b="1" dirty="0">
                <a:solidFill>
                  <a:srgbClr val="FF6900"/>
                </a:solidFill>
                <a:latin typeface="Tahoma"/>
              </a:rPr>
              <a:t>Applus+ Group</a:t>
            </a:r>
          </a:p>
        </p:txBody>
      </p:sp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994254"/>
              </p:ext>
            </p:extLst>
          </p:nvPr>
        </p:nvGraphicFramePr>
        <p:xfrm>
          <a:off x="195938" y="130972"/>
          <a:ext cx="7377679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38618">
                  <a:extLst>
                    <a:ext uri="{9D8B030D-6E8A-4147-A177-3AD203B41FA5}">
                      <a16:colId xmlns:a16="http://schemas.microsoft.com/office/drawing/2014/main" val="71895848"/>
                    </a:ext>
                  </a:extLst>
                </a:gridCol>
                <a:gridCol w="677536">
                  <a:extLst>
                    <a:ext uri="{9D8B030D-6E8A-4147-A177-3AD203B41FA5}">
                      <a16:colId xmlns:a16="http://schemas.microsoft.com/office/drawing/2014/main" val="3766554168"/>
                    </a:ext>
                  </a:extLst>
                </a:gridCol>
                <a:gridCol w="1012438">
                  <a:extLst>
                    <a:ext uri="{9D8B030D-6E8A-4147-A177-3AD203B41FA5}">
                      <a16:colId xmlns:a16="http://schemas.microsoft.com/office/drawing/2014/main" val="3800870121"/>
                    </a:ext>
                  </a:extLst>
                </a:gridCol>
                <a:gridCol w="719956">
                  <a:extLst>
                    <a:ext uri="{9D8B030D-6E8A-4147-A177-3AD203B41FA5}">
                      <a16:colId xmlns:a16="http://schemas.microsoft.com/office/drawing/2014/main" val="2834670920"/>
                    </a:ext>
                  </a:extLst>
                </a:gridCol>
                <a:gridCol w="3028408">
                  <a:extLst>
                    <a:ext uri="{9D8B030D-6E8A-4147-A177-3AD203B41FA5}">
                      <a16:colId xmlns:a16="http://schemas.microsoft.com/office/drawing/2014/main" val="1214430686"/>
                    </a:ext>
                  </a:extLst>
                </a:gridCol>
                <a:gridCol w="1000723">
                  <a:extLst>
                    <a:ext uri="{9D8B030D-6E8A-4147-A177-3AD203B41FA5}">
                      <a16:colId xmlns:a16="http://schemas.microsoft.com/office/drawing/2014/main" val="881644653"/>
                    </a:ext>
                  </a:extLst>
                </a:gridCol>
              </a:tblGrid>
              <a:tr h="273727"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rgbClr val="FF69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Applus+ Group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About Us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Global Presence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Markets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Our Brands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9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83243926"/>
                  </a:ext>
                </a:extLst>
              </a:tr>
            </a:tbl>
          </a:graphicData>
        </a:graphic>
      </p:graphicFrame>
      <p:grpSp>
        <p:nvGrpSpPr>
          <p:cNvPr id="2" name="Grupo 1"/>
          <p:cNvGrpSpPr/>
          <p:nvPr/>
        </p:nvGrpSpPr>
        <p:grpSpPr>
          <a:xfrm>
            <a:off x="1955387" y="4219339"/>
            <a:ext cx="5766213" cy="1799277"/>
            <a:chOff x="1955387" y="4437053"/>
            <a:chExt cx="5766213" cy="1799277"/>
          </a:xfrm>
        </p:grpSpPr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2674912" y="4560164"/>
              <a:ext cx="1430244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0" u="none" strike="noStrike" cap="none" normalizeH="0" baseline="0" dirty="0">
                  <a:ln>
                    <a:noFill/>
                  </a:ln>
                  <a:solidFill>
                    <a:srgbClr val="FD6500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25,000+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200" dirty="0">
                  <a:solidFill>
                    <a:srgbClr val="746660"/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people in</a:t>
              </a:r>
              <a:r>
                <a:rPr kumimoji="0" lang="en-US" altLang="en-US" sz="1200" b="0" i="0" u="none" strike="noStrike" cap="none" normalizeH="0" dirty="0">
                  <a:ln>
                    <a:noFill/>
                  </a:ln>
                  <a:solidFill>
                    <a:srgbClr val="746660"/>
                  </a:solidFill>
                  <a:effectLst/>
                  <a:latin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746660"/>
                  </a:solidFill>
                  <a:effectLst/>
                  <a:latin typeface="Tahoma" panose="020B0604030504040204" pitchFamily="34" charset="0"/>
                  <a:cs typeface="Tahoma" panose="020B0604030504040204" pitchFamily="34" charset="0"/>
                </a:rPr>
                <a:t>2022</a:t>
              </a:r>
              <a:endPara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5"/>
            <p:cNvSpPr>
              <a:spLocks noChangeArrowheads="1"/>
            </p:cNvSpPr>
            <p:nvPr/>
          </p:nvSpPr>
          <p:spPr bwMode="auto">
            <a:xfrm>
              <a:off x="2679674" y="5533903"/>
              <a:ext cx="1847984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0" u="none" strike="noStrike" cap="none" normalizeH="0" baseline="0" dirty="0">
                  <a:ln>
                    <a:noFill/>
                  </a:ln>
                  <a:solidFill>
                    <a:srgbClr val="FF6900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€</a:t>
              </a:r>
              <a:r>
                <a:rPr lang="en-US" altLang="en-US" sz="2400" dirty="0">
                  <a:solidFill>
                    <a:srgbClr val="FF69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2,049m</a:t>
              </a:r>
              <a:br>
                <a:rPr lang="en-US" altLang="en-US" sz="1400" dirty="0">
                  <a:solidFill>
                    <a:srgbClr val="74666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en-US" altLang="en-US" sz="1200" dirty="0">
                  <a:solidFill>
                    <a:srgbClr val="74666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total revenue in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746660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2022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5449645" y="4437053"/>
              <a:ext cx="1798117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2400" dirty="0">
                  <a:solidFill>
                    <a:srgbClr val="FD65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65</a:t>
              </a:r>
              <a:r>
                <a:rPr kumimoji="0" lang="en-US" altLang="en-US" sz="2400" b="0" i="0" u="none" strike="noStrike" cap="none" normalizeH="0" baseline="0" dirty="0">
                  <a:ln>
                    <a:noFill/>
                  </a:ln>
                  <a:solidFill>
                    <a:srgbClr val="FD6500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+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ES" altLang="en-US" sz="1200" dirty="0" err="1">
                  <a:solidFill>
                    <a:srgbClr val="74666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countries</a:t>
              </a:r>
              <a:r>
                <a:rPr lang="es-ES" altLang="en-US" sz="1200" dirty="0">
                  <a:solidFill>
                    <a:srgbClr val="74666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altLang="en-US" sz="1200" dirty="0" err="1">
                  <a:solidFill>
                    <a:srgbClr val="74666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across</a:t>
              </a:r>
              <a:r>
                <a:rPr lang="es-ES" altLang="en-US" sz="1200" dirty="0">
                  <a:solidFill>
                    <a:srgbClr val="74666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altLang="en-US" sz="1200" dirty="0" err="1">
                  <a:solidFill>
                    <a:srgbClr val="74666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s-ES" altLang="en-US" sz="1200" dirty="0">
                  <a:solidFill>
                    <a:srgbClr val="74666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altLang="en-US" sz="1200" dirty="0" err="1">
                  <a:solidFill>
                    <a:srgbClr val="74666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continents</a:t>
              </a:r>
              <a:endParaRPr lang="es-ES" alt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6" name="Rectangle 21"/>
            <p:cNvSpPr>
              <a:spLocks noChangeArrowheads="1"/>
            </p:cNvSpPr>
            <p:nvPr/>
          </p:nvSpPr>
          <p:spPr bwMode="auto">
            <a:xfrm>
              <a:off x="5444881" y="5405333"/>
              <a:ext cx="227671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0" u="none" strike="noStrike" cap="none" normalizeH="0" baseline="0" dirty="0">
                  <a:ln>
                    <a:noFill/>
                  </a:ln>
                  <a:solidFill>
                    <a:srgbClr val="FD6500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accredited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74666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by major international </a:t>
              </a:r>
              <a:r>
                <a:rPr lang="en-US" altLang="en-US" sz="1200" dirty="0" err="1">
                  <a:solidFill>
                    <a:srgbClr val="74666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organisations</a:t>
              </a:r>
              <a:r>
                <a:rPr lang="en-US" altLang="en-US" sz="1200" dirty="0">
                  <a:solidFill>
                    <a:srgbClr val="74666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pic>
          <p:nvPicPr>
            <p:cNvPr id="3074" name="Picture 2" descr="https://applus.media/en/dam/jcr:6997c6c2-755c-475f-ac5c-6da30268f67a/award%20(medal)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0508" y="5506685"/>
              <a:ext cx="714373" cy="7007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6" name="Picture 4" descr="https://applus.media/en/dam/jcr:8c36a365-4970-40ab-869d-ab062cf2f124/graphic%20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0537" y="5506685"/>
              <a:ext cx="704174" cy="6929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8" name="Picture 6" descr="https://applus.media/en/dam/jcr:d7c99bc6-56e7-42df-80ae-47c05032007f/world%20(planet)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0508" y="4470018"/>
              <a:ext cx="730789" cy="7168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0" name="Picture 8" descr="https://applus.media/en/dam/jcr:15e769c2-4e5e-451d-a254-954252e0a41a/people%20(employees)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5387" y="4497224"/>
              <a:ext cx="719913" cy="7106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Rectángulo 16"/>
          <p:cNvSpPr/>
          <p:nvPr/>
        </p:nvSpPr>
        <p:spPr>
          <a:xfrm>
            <a:off x="312845" y="1279580"/>
            <a:ext cx="8429626" cy="2608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500"/>
              </a:spcBef>
            </a:pPr>
            <a:r>
              <a:rPr lang="en-GB" sz="14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Applus+ is a worldwide leader in the </a:t>
            </a:r>
            <a:r>
              <a:rPr lang="en-GB" sz="14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testing</a:t>
            </a:r>
            <a:r>
              <a:rPr lang="en-GB" sz="14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GB" sz="14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inspection</a:t>
            </a:r>
            <a:r>
              <a:rPr lang="en-GB" sz="14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n-GB" sz="14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certification</a:t>
            </a:r>
            <a:r>
              <a:rPr lang="en-GB" sz="14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sector. </a:t>
            </a:r>
          </a:p>
          <a:p>
            <a:pPr algn="just">
              <a:spcBef>
                <a:spcPts val="1500"/>
              </a:spcBef>
            </a:pPr>
            <a:r>
              <a:rPr lang="en-GB" sz="14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are a trusted partner, enhancing the quality and safety of our clients’ assets and infrastructures, while improving their operations and safeguarding their environmental performance. Our innovative approach, technical capabilities and highly-skilled workforce of over </a:t>
            </a:r>
            <a:r>
              <a:rPr lang="en-GB" sz="14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25,000 employees </a:t>
            </a:r>
            <a:r>
              <a:rPr lang="en-GB" sz="14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assure operational excellence across multiple sectors in more than </a:t>
            </a:r>
            <a:r>
              <a:rPr lang="en-GB" sz="14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65 countries</a:t>
            </a:r>
            <a:r>
              <a:rPr lang="en-GB" sz="14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 </a:t>
            </a:r>
          </a:p>
          <a:p>
            <a:pPr algn="just">
              <a:spcBef>
                <a:spcPts val="1500"/>
              </a:spcBef>
            </a:pPr>
            <a:r>
              <a:rPr lang="en-GB" sz="14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Group is organised in four divisions: Energy &amp; Industry, IDIADA, Laboratories and Automotive, and is rated 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 </a:t>
            </a:r>
            <a:r>
              <a:rPr lang="es-ES" sz="14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sustainable</a:t>
            </a:r>
            <a:r>
              <a:rPr lang="es-ES" sz="14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organisation</a:t>
            </a:r>
            <a:r>
              <a:rPr lang="es-ES" sz="14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Standard </a:t>
            </a:r>
            <a:r>
              <a:rPr lang="es-ES" sz="14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Ethics</a:t>
            </a:r>
            <a:r>
              <a:rPr lang="es-ES" sz="14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Rating (EE+).</a:t>
            </a:r>
            <a:endParaRPr lang="en-GB" sz="1400" dirty="0">
              <a:solidFill>
                <a:srgbClr val="74666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spcBef>
                <a:spcPts val="1500"/>
              </a:spcBef>
            </a:pPr>
            <a:r>
              <a:rPr lang="en-GB" sz="14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offer a complete portfolio of solutions that address a range of needs, from </a:t>
            </a:r>
            <a:r>
              <a:rPr lang="en-GB" sz="14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asset integrity management to statutory compliance-based inspections</a:t>
            </a:r>
            <a:r>
              <a:rPr lang="en-GB" sz="14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35FD571F-FF09-4A78-9A66-B18F40B3C9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15532" y="186407"/>
            <a:ext cx="1226939" cy="37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176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"/>
          <p:cNvSpPr txBox="1">
            <a:spLocks/>
          </p:cNvSpPr>
          <p:nvPr/>
        </p:nvSpPr>
        <p:spPr>
          <a:xfrm>
            <a:off x="319453" y="796223"/>
            <a:ext cx="6677092" cy="3562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939" b="1" dirty="0">
                <a:solidFill>
                  <a:srgbClr val="FF6900"/>
                </a:solidFill>
                <a:latin typeface="Tahoma"/>
              </a:rPr>
              <a:t>About Us: Energy &amp; Industry Division </a:t>
            </a:r>
          </a:p>
        </p:txBody>
      </p:sp>
      <p:sp>
        <p:nvSpPr>
          <p:cNvPr id="15" name="Rectángulo 17">
            <a:extLst>
              <a:ext uri="{FF2B5EF4-FFF2-40B4-BE49-F238E27FC236}">
                <a16:creationId xmlns:a16="http://schemas.microsoft.com/office/drawing/2014/main" id="{05972C50-0EEB-B9A3-E2AE-FC58B1A6C131}"/>
              </a:ext>
            </a:extLst>
          </p:cNvPr>
          <p:cNvSpPr/>
          <p:nvPr/>
        </p:nvSpPr>
        <p:spPr>
          <a:xfrm>
            <a:off x="4625159" y="4595514"/>
            <a:ext cx="4158472" cy="1643361"/>
          </a:xfrm>
          <a:prstGeom prst="rect">
            <a:avLst/>
          </a:prstGeom>
          <a:noFill/>
          <a:ln>
            <a:solidFill>
              <a:srgbClr val="D8D3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uadroTexto 21">
            <a:extLst>
              <a:ext uri="{FF2B5EF4-FFF2-40B4-BE49-F238E27FC236}">
                <a16:creationId xmlns:a16="http://schemas.microsoft.com/office/drawing/2014/main" id="{33B20076-D7BD-3BDB-7264-0CBA61C6E6E6}"/>
              </a:ext>
            </a:extLst>
          </p:cNvPr>
          <p:cNvSpPr txBox="1"/>
          <p:nvPr/>
        </p:nvSpPr>
        <p:spPr>
          <a:xfrm>
            <a:off x="5766013" y="4379068"/>
            <a:ext cx="129663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Objectives</a:t>
            </a:r>
          </a:p>
        </p:txBody>
      </p:sp>
      <p:sp>
        <p:nvSpPr>
          <p:cNvPr id="19" name="Rectángulo 27">
            <a:extLst>
              <a:ext uri="{FF2B5EF4-FFF2-40B4-BE49-F238E27FC236}">
                <a16:creationId xmlns:a16="http://schemas.microsoft.com/office/drawing/2014/main" id="{B5C3FC3B-6DF0-596E-F930-8BAC900B3683}"/>
              </a:ext>
            </a:extLst>
          </p:cNvPr>
          <p:cNvSpPr/>
          <p:nvPr/>
        </p:nvSpPr>
        <p:spPr>
          <a:xfrm>
            <a:off x="5778710" y="4734333"/>
            <a:ext cx="30114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help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our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clients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improve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their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performance,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increase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profitability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their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facilities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minimize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their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operational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risks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ensuring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quality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their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processes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complying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environmental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standards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regulations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en-GB" sz="1200" dirty="0">
              <a:solidFill>
                <a:srgbClr val="74666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Rectángulo 17">
            <a:extLst>
              <a:ext uri="{FF2B5EF4-FFF2-40B4-BE49-F238E27FC236}">
                <a16:creationId xmlns:a16="http://schemas.microsoft.com/office/drawing/2014/main" id="{77935AD2-AB57-ED2C-61BB-348CF9F44FD0}"/>
              </a:ext>
            </a:extLst>
          </p:cNvPr>
          <p:cNvSpPr/>
          <p:nvPr/>
        </p:nvSpPr>
        <p:spPr>
          <a:xfrm>
            <a:off x="202430" y="4595514"/>
            <a:ext cx="4158472" cy="1643361"/>
          </a:xfrm>
          <a:prstGeom prst="rect">
            <a:avLst/>
          </a:prstGeom>
          <a:noFill/>
          <a:ln>
            <a:solidFill>
              <a:srgbClr val="D8D3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DFACFE5-E777-F786-5855-A7FFDC16CE14}"/>
              </a:ext>
            </a:extLst>
          </p:cNvPr>
          <p:cNvSpPr txBox="1"/>
          <p:nvPr/>
        </p:nvSpPr>
        <p:spPr>
          <a:xfrm>
            <a:off x="1105360" y="4379795"/>
            <a:ext cx="306833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Technology &amp; Digitalization </a:t>
            </a:r>
          </a:p>
        </p:txBody>
      </p:sp>
      <p:sp>
        <p:nvSpPr>
          <p:cNvPr id="23" name="Rectángulo 27">
            <a:extLst>
              <a:ext uri="{FF2B5EF4-FFF2-40B4-BE49-F238E27FC236}">
                <a16:creationId xmlns:a16="http://schemas.microsoft.com/office/drawing/2014/main" id="{2C56E20E-C1D4-78B6-00AC-F1E90DA29348}"/>
              </a:ext>
            </a:extLst>
          </p:cNvPr>
          <p:cNvSpPr/>
          <p:nvPr/>
        </p:nvSpPr>
        <p:spPr>
          <a:xfrm>
            <a:off x="1185427" y="4723823"/>
            <a:ext cx="30536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offer a range of automated inspection and reporting techniques designed to provide timely and accurate data, and to reduce the risks inherent in conventional data acquisition and interpretation.</a:t>
            </a:r>
            <a:endParaRPr lang="en-GB" sz="1200" dirty="0">
              <a:solidFill>
                <a:srgbClr val="74666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2" name="Picture 4" descr="https://applus.media/en/dam/jcr:ccd0b207-20a8-4850-86e1-22f42d16a114/creating%20value%20(hand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24" y="4841184"/>
            <a:ext cx="782051" cy="769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/>
          <p:cNvGrpSpPr/>
          <p:nvPr/>
        </p:nvGrpSpPr>
        <p:grpSpPr>
          <a:xfrm>
            <a:off x="202430" y="2374275"/>
            <a:ext cx="8587693" cy="1915363"/>
            <a:chOff x="202430" y="2016715"/>
            <a:chExt cx="8587693" cy="1915363"/>
          </a:xfrm>
        </p:grpSpPr>
        <p:sp>
          <p:nvSpPr>
            <p:cNvPr id="2" name="Rectángulo 17">
              <a:extLst>
                <a:ext uri="{FF2B5EF4-FFF2-40B4-BE49-F238E27FC236}">
                  <a16:creationId xmlns:a16="http://schemas.microsoft.com/office/drawing/2014/main" id="{7C03AEF4-AECD-B0B4-7580-C6B53484EA7A}"/>
                </a:ext>
              </a:extLst>
            </p:cNvPr>
            <p:cNvSpPr/>
            <p:nvPr/>
          </p:nvSpPr>
          <p:spPr>
            <a:xfrm>
              <a:off x="202430" y="2237121"/>
              <a:ext cx="4158472" cy="1657319"/>
            </a:xfrm>
            <a:prstGeom prst="rect">
              <a:avLst/>
            </a:prstGeom>
            <a:noFill/>
            <a:ln>
              <a:solidFill>
                <a:srgbClr val="D8D3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CuadroTexto 21">
              <a:extLst>
                <a:ext uri="{FF2B5EF4-FFF2-40B4-BE49-F238E27FC236}">
                  <a16:creationId xmlns:a16="http://schemas.microsoft.com/office/drawing/2014/main" id="{377E2943-7823-9D2E-FC73-1A95054C8638}"/>
                </a:ext>
              </a:extLst>
            </p:cNvPr>
            <p:cNvSpPr txBox="1"/>
            <p:nvPr/>
          </p:nvSpPr>
          <p:spPr>
            <a:xfrm>
              <a:off x="1235476" y="2016715"/>
              <a:ext cx="112897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rgbClr val="FF69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Services</a:t>
              </a:r>
            </a:p>
          </p:txBody>
        </p:sp>
        <p:sp>
          <p:nvSpPr>
            <p:cNvPr id="4" name="Rectángulo 27">
              <a:extLst>
                <a:ext uri="{FF2B5EF4-FFF2-40B4-BE49-F238E27FC236}">
                  <a16:creationId xmlns:a16="http://schemas.microsoft.com/office/drawing/2014/main" id="{8054355F-1843-2D06-853D-3A8A64A346F4}"/>
                </a:ext>
              </a:extLst>
            </p:cNvPr>
            <p:cNvSpPr/>
            <p:nvPr/>
          </p:nvSpPr>
          <p:spPr>
            <a:xfrm>
              <a:off x="1217092" y="2380681"/>
              <a:ext cx="314587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We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deliver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inspection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,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testing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,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supervision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&amp; QA/QC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services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, as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well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as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engineering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and technical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consulting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for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a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wide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range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of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markets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,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including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renewables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,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infrastructure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,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conventional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power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,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oil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and gas, and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many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other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industries. </a:t>
              </a:r>
              <a:endParaRPr lang="en-GB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" name="Rectángulo 17">
              <a:extLst>
                <a:ext uri="{FF2B5EF4-FFF2-40B4-BE49-F238E27FC236}">
                  <a16:creationId xmlns:a16="http://schemas.microsoft.com/office/drawing/2014/main" id="{0B5E82DD-1C8E-60D9-03A8-7066B9EA0549}"/>
                </a:ext>
              </a:extLst>
            </p:cNvPr>
            <p:cNvSpPr/>
            <p:nvPr/>
          </p:nvSpPr>
          <p:spPr>
            <a:xfrm>
              <a:off x="4631651" y="2237121"/>
              <a:ext cx="4158472" cy="1694957"/>
            </a:xfrm>
            <a:prstGeom prst="rect">
              <a:avLst/>
            </a:prstGeom>
            <a:noFill/>
            <a:ln>
              <a:solidFill>
                <a:srgbClr val="D8D3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CuadroTexto 21">
              <a:extLst>
                <a:ext uri="{FF2B5EF4-FFF2-40B4-BE49-F238E27FC236}">
                  <a16:creationId xmlns:a16="http://schemas.microsoft.com/office/drawing/2014/main" id="{EF679997-70B7-0F78-10D1-21CB538535B3}"/>
                </a:ext>
              </a:extLst>
            </p:cNvPr>
            <p:cNvSpPr txBox="1"/>
            <p:nvPr/>
          </p:nvSpPr>
          <p:spPr>
            <a:xfrm>
              <a:off x="5755406" y="2022824"/>
              <a:ext cx="194809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rgbClr val="FF69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Global Presence</a:t>
              </a:r>
            </a:p>
          </p:txBody>
        </p:sp>
        <p:sp>
          <p:nvSpPr>
            <p:cNvPr id="10" name="Rectángulo 27">
              <a:extLst>
                <a:ext uri="{FF2B5EF4-FFF2-40B4-BE49-F238E27FC236}">
                  <a16:creationId xmlns:a16="http://schemas.microsoft.com/office/drawing/2014/main" id="{8B2D2D33-DB8E-75E6-C26F-DEA084B48EB9}"/>
                </a:ext>
              </a:extLst>
            </p:cNvPr>
            <p:cNvSpPr/>
            <p:nvPr/>
          </p:nvSpPr>
          <p:spPr>
            <a:xfrm>
              <a:off x="5772505" y="2365430"/>
              <a:ext cx="2990499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We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are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present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in more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than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60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countries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in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continents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with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more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than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15,000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highly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qualified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employees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</a:t>
              </a:r>
            </a:p>
            <a:p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We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provide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a complete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range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of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integrated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services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across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our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global </a:t>
              </a:r>
              <a:r>
                <a:rPr lang="es-ES" sz="120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operation</a:t>
              </a:r>
              <a:r>
                <a:rPr lang="es-ES" sz="120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</a:t>
              </a:r>
              <a:endParaRPr lang="en-GB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pic>
          <p:nvPicPr>
            <p:cNvPr id="2050" name="Picture 2" descr="https://applus.media/en/dam/jcr:fbd7e330-d820-4086-a41b-fb1f42ffae28/agreement%20(shake%20hands)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980" y="2365430"/>
              <a:ext cx="790939" cy="7758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https://applus.media/en/dam/jcr:fd650c6d-be08-4ced-a19e-7361c59c8f61/world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0254" y="2365430"/>
              <a:ext cx="783648" cy="7736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6" name="Picture 8" descr="https://applus.media/en/dam/jcr:5ab7bab8-5761-4aab-8e20-e39d68ec9af9/go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279" y="4841184"/>
            <a:ext cx="779625" cy="769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4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661921"/>
              </p:ext>
            </p:extLst>
          </p:nvPr>
        </p:nvGraphicFramePr>
        <p:xfrm>
          <a:off x="195938" y="130972"/>
          <a:ext cx="7525662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7445">
                  <a:extLst>
                    <a:ext uri="{9D8B030D-6E8A-4147-A177-3AD203B41FA5}">
                      <a16:colId xmlns:a16="http://schemas.microsoft.com/office/drawing/2014/main" val="71895848"/>
                    </a:ext>
                  </a:extLst>
                </a:gridCol>
                <a:gridCol w="691127">
                  <a:extLst>
                    <a:ext uri="{9D8B030D-6E8A-4147-A177-3AD203B41FA5}">
                      <a16:colId xmlns:a16="http://schemas.microsoft.com/office/drawing/2014/main" val="3766554168"/>
                    </a:ext>
                  </a:extLst>
                </a:gridCol>
                <a:gridCol w="1032745">
                  <a:extLst>
                    <a:ext uri="{9D8B030D-6E8A-4147-A177-3AD203B41FA5}">
                      <a16:colId xmlns:a16="http://schemas.microsoft.com/office/drawing/2014/main" val="3800870121"/>
                    </a:ext>
                  </a:extLst>
                </a:gridCol>
                <a:gridCol w="734397">
                  <a:extLst>
                    <a:ext uri="{9D8B030D-6E8A-4147-A177-3AD203B41FA5}">
                      <a16:colId xmlns:a16="http://schemas.microsoft.com/office/drawing/2014/main" val="2834670920"/>
                    </a:ext>
                  </a:extLst>
                </a:gridCol>
                <a:gridCol w="3089152">
                  <a:extLst>
                    <a:ext uri="{9D8B030D-6E8A-4147-A177-3AD203B41FA5}">
                      <a16:colId xmlns:a16="http://schemas.microsoft.com/office/drawing/2014/main" val="1214430686"/>
                    </a:ext>
                  </a:extLst>
                </a:gridCol>
                <a:gridCol w="1020796">
                  <a:extLst>
                    <a:ext uri="{9D8B030D-6E8A-4147-A177-3AD203B41FA5}">
                      <a16:colId xmlns:a16="http://schemas.microsoft.com/office/drawing/2014/main" val="881644653"/>
                    </a:ext>
                  </a:extLst>
                </a:gridCol>
              </a:tblGrid>
              <a:tr h="320474"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Applus+ Group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kern="1200" dirty="0">
                          <a:solidFill>
                            <a:srgbClr val="FF69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About Us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Global Presence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Markets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Our Brands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9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83243926"/>
                  </a:ext>
                </a:extLst>
              </a:tr>
            </a:tbl>
          </a:graphicData>
        </a:graphic>
      </p:graphicFrame>
      <p:sp>
        <p:nvSpPr>
          <p:cNvPr id="27" name="Rectangle 13"/>
          <p:cNvSpPr>
            <a:spLocks noChangeArrowheads="1"/>
          </p:cNvSpPr>
          <p:nvPr/>
        </p:nvSpPr>
        <p:spPr bwMode="auto">
          <a:xfrm>
            <a:off x="1334244" y="1414514"/>
            <a:ext cx="156598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FD65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16,000+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dirty="0">
                <a:solidFill>
                  <a:srgbClr val="74666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people in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74666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2022</a:t>
            </a:r>
          </a:p>
        </p:txBody>
      </p:sp>
      <p:sp>
        <p:nvSpPr>
          <p:cNvPr id="28" name="Rectangle 15"/>
          <p:cNvSpPr>
            <a:spLocks noChangeArrowheads="1"/>
          </p:cNvSpPr>
          <p:nvPr/>
        </p:nvSpPr>
        <p:spPr bwMode="auto">
          <a:xfrm>
            <a:off x="4162343" y="1478655"/>
            <a:ext cx="171222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sz="2400" b="0" i="0" u="none" strike="noStrike" cap="none" normalizeH="0" baseline="0" dirty="0">
                <a:ln>
                  <a:noFill/>
                </a:ln>
                <a:solidFill>
                  <a:srgbClr val="FF69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€1,120.7M</a:t>
            </a:r>
            <a:endParaRPr lang="es-ES" altLang="en-US" sz="2400" dirty="0">
              <a:solidFill>
                <a:srgbClr val="FF69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altLang="en-US" sz="1200" dirty="0">
                <a:solidFill>
                  <a:srgbClr val="7466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total </a:t>
            </a:r>
            <a:r>
              <a:rPr lang="es-ES" altLang="en-US" sz="1200" dirty="0" err="1">
                <a:solidFill>
                  <a:srgbClr val="7466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revenue</a:t>
            </a:r>
            <a:r>
              <a:rPr lang="es-ES" altLang="en-US" sz="1200" dirty="0">
                <a:solidFill>
                  <a:srgbClr val="7466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rgbClr val="7466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2022</a:t>
            </a:r>
            <a:endParaRPr kumimoji="0" lang="es-E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" name="Rectangle 17">
            <a:extLst>
              <a:ext uri="{FF2B5EF4-FFF2-40B4-BE49-F238E27FC236}">
                <a16:creationId xmlns:a16="http://schemas.microsoft.com/office/drawing/2014/main" id="{7289E609-15B1-9162-BEDA-80ACB7CB9C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9243" y="1384292"/>
            <a:ext cx="198947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sz="2400" b="0" i="0" u="none" strike="noStrike" cap="none" normalizeH="0" baseline="0" dirty="0">
                <a:ln>
                  <a:noFill/>
                </a:ln>
                <a:solidFill>
                  <a:srgbClr val="FD65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60+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altLang="en-US" sz="1200" dirty="0" err="1">
                <a:solidFill>
                  <a:srgbClr val="7466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countries</a:t>
            </a:r>
            <a:r>
              <a:rPr lang="es-ES" altLang="en-US" sz="1200" dirty="0">
                <a:solidFill>
                  <a:srgbClr val="7466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altLang="en-US" sz="1200" dirty="0" err="1">
                <a:solidFill>
                  <a:srgbClr val="7466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across</a:t>
            </a:r>
            <a:r>
              <a:rPr lang="es-ES" altLang="en-US" sz="1200" dirty="0">
                <a:solidFill>
                  <a:srgbClr val="7466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altLang="en-US" sz="1200" dirty="0" err="1">
                <a:solidFill>
                  <a:srgbClr val="7466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rgbClr val="7466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altLang="en-US" sz="1200" dirty="0" err="1">
                <a:solidFill>
                  <a:srgbClr val="7466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continents</a:t>
            </a:r>
            <a:endParaRPr lang="es-ES" altLang="en-US" sz="1200" dirty="0">
              <a:solidFill>
                <a:srgbClr val="7466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0" name="Picture 6" descr="https://applus.media/en/dam/jcr:d7c99bc6-56e7-42df-80ae-47c05032007f/world%20(planet)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168" y="1433359"/>
            <a:ext cx="681477" cy="668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https://applus.media/en/dam/jcr:8c36a365-4970-40ab-869d-ab062cf2f124/graphic%203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564" y="1477129"/>
            <a:ext cx="656659" cy="64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8" descr="https://applus.media/en/dam/jcr:15e769c2-4e5e-451d-a254-954252e0a41a/people%20(employees)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1" y="1441531"/>
            <a:ext cx="671336" cy="662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61611C80-15C2-41B0-9835-AE84C96DE19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36065" y="116756"/>
            <a:ext cx="1226939" cy="37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776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68865"/>
              </p:ext>
            </p:extLst>
          </p:nvPr>
        </p:nvGraphicFramePr>
        <p:xfrm>
          <a:off x="195938" y="130972"/>
          <a:ext cx="7427374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44941">
                  <a:extLst>
                    <a:ext uri="{9D8B030D-6E8A-4147-A177-3AD203B41FA5}">
                      <a16:colId xmlns:a16="http://schemas.microsoft.com/office/drawing/2014/main" val="71895848"/>
                    </a:ext>
                  </a:extLst>
                </a:gridCol>
                <a:gridCol w="682100">
                  <a:extLst>
                    <a:ext uri="{9D8B030D-6E8A-4147-A177-3AD203B41FA5}">
                      <a16:colId xmlns:a16="http://schemas.microsoft.com/office/drawing/2014/main" val="3766554168"/>
                    </a:ext>
                  </a:extLst>
                </a:gridCol>
                <a:gridCol w="1019257">
                  <a:extLst>
                    <a:ext uri="{9D8B030D-6E8A-4147-A177-3AD203B41FA5}">
                      <a16:colId xmlns:a16="http://schemas.microsoft.com/office/drawing/2014/main" val="3800870121"/>
                    </a:ext>
                  </a:extLst>
                </a:gridCol>
                <a:gridCol w="724805">
                  <a:extLst>
                    <a:ext uri="{9D8B030D-6E8A-4147-A177-3AD203B41FA5}">
                      <a16:colId xmlns:a16="http://schemas.microsoft.com/office/drawing/2014/main" val="2834670920"/>
                    </a:ext>
                  </a:extLst>
                </a:gridCol>
                <a:gridCol w="3048807">
                  <a:extLst>
                    <a:ext uri="{9D8B030D-6E8A-4147-A177-3AD203B41FA5}">
                      <a16:colId xmlns:a16="http://schemas.microsoft.com/office/drawing/2014/main" val="1214430686"/>
                    </a:ext>
                  </a:extLst>
                </a:gridCol>
                <a:gridCol w="1007464">
                  <a:extLst>
                    <a:ext uri="{9D8B030D-6E8A-4147-A177-3AD203B41FA5}">
                      <a16:colId xmlns:a16="http://schemas.microsoft.com/office/drawing/2014/main" val="881644653"/>
                    </a:ext>
                  </a:extLst>
                </a:gridCol>
              </a:tblGrid>
              <a:tr h="320474"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Applus+ Group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About Us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rgbClr val="FF69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Global Presence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Markets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Our</a:t>
                      </a:r>
                      <a:r>
                        <a:rPr lang="en-GB" sz="900" b="1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brands</a:t>
                      </a:r>
                      <a:endParaRPr lang="en-GB" sz="9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9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83243926"/>
                  </a:ext>
                </a:extLst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936943"/>
              </p:ext>
            </p:extLst>
          </p:nvPr>
        </p:nvGraphicFramePr>
        <p:xfrm>
          <a:off x="743460" y="5252429"/>
          <a:ext cx="7886700" cy="1066800"/>
        </p:xfrm>
        <a:graphic>
          <a:graphicData uri="http://schemas.openxmlformats.org/drawingml/2006/table">
            <a:tbl>
              <a:tblPr firstRow="1" firstCol="1" bandRow="1"/>
              <a:tblGrid>
                <a:gridCol w="875235">
                  <a:extLst>
                    <a:ext uri="{9D8B030D-6E8A-4147-A177-3AD203B41FA5}">
                      <a16:colId xmlns:a16="http://schemas.microsoft.com/office/drawing/2014/main" val="1066759636"/>
                    </a:ext>
                  </a:extLst>
                </a:gridCol>
                <a:gridCol w="793579">
                  <a:extLst>
                    <a:ext uri="{9D8B030D-6E8A-4147-A177-3AD203B41FA5}">
                      <a16:colId xmlns:a16="http://schemas.microsoft.com/office/drawing/2014/main" val="2730587955"/>
                    </a:ext>
                  </a:extLst>
                </a:gridCol>
                <a:gridCol w="965910">
                  <a:extLst>
                    <a:ext uri="{9D8B030D-6E8A-4147-A177-3AD203B41FA5}">
                      <a16:colId xmlns:a16="http://schemas.microsoft.com/office/drawing/2014/main" val="1020174915"/>
                    </a:ext>
                  </a:extLst>
                </a:gridCol>
                <a:gridCol w="880308">
                  <a:extLst>
                    <a:ext uri="{9D8B030D-6E8A-4147-A177-3AD203B41FA5}">
                      <a16:colId xmlns:a16="http://schemas.microsoft.com/office/drawing/2014/main" val="3013723012"/>
                    </a:ext>
                  </a:extLst>
                </a:gridCol>
                <a:gridCol w="887634">
                  <a:extLst>
                    <a:ext uri="{9D8B030D-6E8A-4147-A177-3AD203B41FA5}">
                      <a16:colId xmlns:a16="http://schemas.microsoft.com/office/drawing/2014/main" val="441490858"/>
                    </a:ext>
                  </a:extLst>
                </a:gridCol>
                <a:gridCol w="871290">
                  <a:extLst>
                    <a:ext uri="{9D8B030D-6E8A-4147-A177-3AD203B41FA5}">
                      <a16:colId xmlns:a16="http://schemas.microsoft.com/office/drawing/2014/main" val="1112774422"/>
                    </a:ext>
                  </a:extLst>
                </a:gridCol>
                <a:gridCol w="883689">
                  <a:extLst>
                    <a:ext uri="{9D8B030D-6E8A-4147-A177-3AD203B41FA5}">
                      <a16:colId xmlns:a16="http://schemas.microsoft.com/office/drawing/2014/main" val="65632684"/>
                    </a:ext>
                  </a:extLst>
                </a:gridCol>
                <a:gridCol w="892143">
                  <a:extLst>
                    <a:ext uri="{9D8B030D-6E8A-4147-A177-3AD203B41FA5}">
                      <a16:colId xmlns:a16="http://schemas.microsoft.com/office/drawing/2014/main" val="2161141078"/>
                    </a:ext>
                  </a:extLst>
                </a:gridCol>
                <a:gridCol w="836912">
                  <a:extLst>
                    <a:ext uri="{9D8B030D-6E8A-4147-A177-3AD203B41FA5}">
                      <a16:colId xmlns:a16="http://schemas.microsoft.com/office/drawing/2014/main" val="2235403164"/>
                    </a:ext>
                  </a:extLst>
                </a:gridCol>
              </a:tblGrid>
              <a:tr h="908937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Angola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Argentina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Algeria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Australia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Belgium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Bolivia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Brazil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66" marR="6086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Brunei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Canada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Chile 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China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Colombia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Costa Rica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Czech</a:t>
                      </a:r>
                      <a:r>
                        <a:rPr lang="es-ES" sz="700" kern="1200" baseline="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700" kern="1200" baseline="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Republic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66" marR="6086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Denmark</a:t>
                      </a:r>
                      <a:endParaRPr lang="es-ES" sz="700" kern="1200" dirty="0">
                        <a:solidFill>
                          <a:srgbClr val="74666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Dominican</a:t>
                      </a: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Republic</a:t>
                      </a: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Ecuador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Egypt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 Salvador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Finland</a:t>
                      </a:r>
                      <a:endParaRPr lang="es-ES" sz="700" kern="1200" dirty="0">
                        <a:solidFill>
                          <a:srgbClr val="74666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France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66" marR="6086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Georgia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Germany</a:t>
                      </a:r>
                      <a:endParaRPr lang="es-ES" sz="700" kern="1200" dirty="0">
                        <a:solidFill>
                          <a:srgbClr val="74666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Guatemala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Honduras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India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Indonesia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Ireland</a:t>
                      </a:r>
                      <a:endParaRPr lang="es-ES" sz="700" kern="1200" dirty="0">
                        <a:solidFill>
                          <a:srgbClr val="74666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66" marR="6086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Italy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Japan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Kazakhstan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Kuwait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Malaysia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Morocco</a:t>
                      </a:r>
                      <a:endParaRPr lang="es-ES" sz="700" kern="1200" dirty="0">
                        <a:solidFill>
                          <a:srgbClr val="74666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Mexico</a:t>
                      </a:r>
                      <a:endParaRPr lang="es-ES" sz="700" kern="1200" dirty="0">
                        <a:solidFill>
                          <a:srgbClr val="74666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66" marR="6086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Mozambique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Netherlands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Nicaragua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Nigeria 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Norway</a:t>
                      </a:r>
                      <a:endParaRPr lang="es-ES" sz="700" kern="1200" dirty="0">
                        <a:solidFill>
                          <a:srgbClr val="74666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Oman</a:t>
                      </a:r>
                      <a:endParaRPr lang="es-ES" sz="700" kern="1200" dirty="0">
                        <a:solidFill>
                          <a:srgbClr val="74666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Panama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66" marR="6086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Papua</a:t>
                      </a:r>
                      <a:r>
                        <a:rPr lang="es-ES" sz="700" kern="1200" baseline="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New Guinea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Peru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Poland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Portugal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Qatar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Russia</a:t>
                      </a:r>
                      <a:endParaRPr lang="es-ES" sz="700" kern="1200" dirty="0">
                        <a:solidFill>
                          <a:srgbClr val="74666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Saudi</a:t>
                      </a: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Arabia</a:t>
                      </a:r>
                    </a:p>
                  </a:txBody>
                  <a:tcPr marL="60866" marR="6086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Singapore</a:t>
                      </a:r>
                      <a:endParaRPr lang="es-ES" sz="700" kern="1200" dirty="0">
                        <a:solidFill>
                          <a:srgbClr val="74666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Slovakia</a:t>
                      </a:r>
                      <a:endParaRPr lang="es-ES" sz="700" kern="1200" dirty="0">
                        <a:solidFill>
                          <a:srgbClr val="74666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South </a:t>
                      </a: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Africa</a:t>
                      </a:r>
                      <a:endParaRPr lang="es-ES" sz="700" kern="1200" dirty="0">
                        <a:solidFill>
                          <a:srgbClr val="74666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South </a:t>
                      </a: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Korea</a:t>
                      </a:r>
                      <a:endParaRPr lang="es-ES" sz="700" kern="1200" dirty="0">
                        <a:solidFill>
                          <a:srgbClr val="74666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Spain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Turkey</a:t>
                      </a:r>
                      <a:endParaRPr lang="es-ES" sz="700" kern="1200" dirty="0">
                        <a:solidFill>
                          <a:srgbClr val="74666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8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Turkmenistan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66" marR="6086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UAE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United</a:t>
                      </a: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Kingdom</a:t>
                      </a:r>
                      <a:endParaRPr lang="es-ES" sz="700" kern="1200" dirty="0">
                        <a:solidFill>
                          <a:srgbClr val="74666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Uruguay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70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Uzbekistan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66" marR="6086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60229636"/>
                  </a:ext>
                </a:extLst>
              </a:tr>
            </a:tbl>
          </a:graphicData>
        </a:graphic>
      </p:graphicFrame>
      <p:grpSp>
        <p:nvGrpSpPr>
          <p:cNvPr id="3" name="Grupo 2">
            <a:extLst>
              <a:ext uri="{FF2B5EF4-FFF2-40B4-BE49-F238E27FC236}">
                <a16:creationId xmlns:a16="http://schemas.microsoft.com/office/drawing/2014/main" id="{0D32059C-AB34-4DF3-B984-06FFD871F169}"/>
              </a:ext>
            </a:extLst>
          </p:cNvPr>
          <p:cNvGrpSpPr/>
          <p:nvPr/>
        </p:nvGrpSpPr>
        <p:grpSpPr>
          <a:xfrm>
            <a:off x="319452" y="796223"/>
            <a:ext cx="8099327" cy="4328726"/>
            <a:chOff x="319452" y="796223"/>
            <a:chExt cx="8099327" cy="4328726"/>
          </a:xfrm>
        </p:grpSpPr>
        <p:pic>
          <p:nvPicPr>
            <p:cNvPr id="33" name="Imagen 32">
              <a:extLst>
                <a:ext uri="{FF2B5EF4-FFF2-40B4-BE49-F238E27FC236}">
                  <a16:creationId xmlns:a16="http://schemas.microsoft.com/office/drawing/2014/main" id="{EA74E29A-3493-47B4-918B-045641B42F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48995" y="1961530"/>
              <a:ext cx="6573700" cy="3163419"/>
            </a:xfrm>
            <a:prstGeom prst="rect">
              <a:avLst/>
            </a:prstGeom>
          </p:spPr>
        </p:pic>
        <p:sp>
          <p:nvSpPr>
            <p:cNvPr id="34" name="Marcador de texto 1">
              <a:extLst>
                <a:ext uri="{FF2B5EF4-FFF2-40B4-BE49-F238E27FC236}">
                  <a16:creationId xmlns:a16="http://schemas.microsoft.com/office/drawing/2014/main" id="{64FA2C2A-C319-4B7D-AC14-C126BB5A4304}"/>
                </a:ext>
              </a:extLst>
            </p:cNvPr>
            <p:cNvSpPr txBox="1">
              <a:spLocks/>
            </p:cNvSpPr>
            <p:nvPr/>
          </p:nvSpPr>
          <p:spPr>
            <a:xfrm>
              <a:off x="319452" y="796223"/>
              <a:ext cx="6550579" cy="35629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 b="1" dirty="0">
                  <a:solidFill>
                    <a:srgbClr val="FF6900"/>
                  </a:solidFill>
                  <a:latin typeface="Tahoma"/>
                </a:rPr>
                <a:t>Global presence: Energy &amp; Industry Division </a:t>
              </a:r>
            </a:p>
          </p:txBody>
        </p:sp>
        <p:grpSp>
          <p:nvGrpSpPr>
            <p:cNvPr id="2" name="Grupo 1">
              <a:extLst>
                <a:ext uri="{FF2B5EF4-FFF2-40B4-BE49-F238E27FC236}">
                  <a16:creationId xmlns:a16="http://schemas.microsoft.com/office/drawing/2014/main" id="{563BC640-F7D2-4586-A3E5-7228A5D0F1F7}"/>
                </a:ext>
              </a:extLst>
            </p:cNvPr>
            <p:cNvGrpSpPr/>
            <p:nvPr/>
          </p:nvGrpSpPr>
          <p:grpSpPr>
            <a:xfrm>
              <a:off x="319452" y="1328165"/>
              <a:ext cx="8099327" cy="3543230"/>
              <a:chOff x="319452" y="1328165"/>
              <a:chExt cx="8099327" cy="3543230"/>
            </a:xfrm>
          </p:grpSpPr>
          <p:grpSp>
            <p:nvGrpSpPr>
              <p:cNvPr id="35" name="Shape 76">
                <a:extLst>
                  <a:ext uri="{FF2B5EF4-FFF2-40B4-BE49-F238E27FC236}">
                    <a16:creationId xmlns:a16="http://schemas.microsoft.com/office/drawing/2014/main" id="{577CECB1-139C-45AD-AACC-5C4826D9A2FB}"/>
                  </a:ext>
                </a:extLst>
              </p:cNvPr>
              <p:cNvGrpSpPr/>
              <p:nvPr/>
            </p:nvGrpSpPr>
            <p:grpSpPr>
              <a:xfrm>
                <a:off x="319452" y="1811588"/>
                <a:ext cx="8081163" cy="3059807"/>
                <a:chOff x="-902936" y="1272586"/>
                <a:chExt cx="10867614" cy="4772927"/>
              </a:xfrm>
            </p:grpSpPr>
            <p:sp>
              <p:nvSpPr>
                <p:cNvPr id="36" name="Shape 77">
                  <a:extLst>
                    <a:ext uri="{FF2B5EF4-FFF2-40B4-BE49-F238E27FC236}">
                      <a16:creationId xmlns:a16="http://schemas.microsoft.com/office/drawing/2014/main" id="{8A92F5E3-EFAE-4124-B625-44D952315C87}"/>
                    </a:ext>
                  </a:extLst>
                </p:cNvPr>
                <p:cNvSpPr txBox="1"/>
                <p:nvPr/>
              </p:nvSpPr>
              <p:spPr>
                <a:xfrm>
                  <a:off x="-639609" y="3269168"/>
                  <a:ext cx="1816096" cy="48584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algn="r">
                    <a:buSzPct val="25000"/>
                  </a:pPr>
                  <a:r>
                    <a:rPr lang="en-GB" sz="1100" b="1" noProof="1">
                      <a:solidFill>
                        <a:srgbClr val="3F3F3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  <a:sym typeface="Calibri"/>
                    </a:rPr>
                    <a:t>United States</a:t>
                  </a:r>
                </a:p>
                <a:p>
                  <a:pPr algn="r">
                    <a:buSzPct val="25000"/>
                  </a:pPr>
                  <a:r>
                    <a:rPr lang="en-GB" sz="1100" b="1" noProof="1">
                      <a:solidFill>
                        <a:srgbClr val="3F3F3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  <a:sym typeface="Calibri"/>
                    </a:rPr>
                    <a:t>and Canada</a:t>
                  </a:r>
                </a:p>
              </p:txBody>
            </p:sp>
            <p:sp>
              <p:nvSpPr>
                <p:cNvPr id="37" name="Shape 78">
                  <a:extLst>
                    <a:ext uri="{FF2B5EF4-FFF2-40B4-BE49-F238E27FC236}">
                      <a16:creationId xmlns:a16="http://schemas.microsoft.com/office/drawing/2014/main" id="{4F077AF1-4CAE-4962-9DC5-E2D4103C5700}"/>
                    </a:ext>
                  </a:extLst>
                </p:cNvPr>
                <p:cNvSpPr txBox="1"/>
                <p:nvPr/>
              </p:nvSpPr>
              <p:spPr>
                <a:xfrm>
                  <a:off x="347121" y="5085188"/>
                  <a:ext cx="1826747" cy="49539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algn="r">
                    <a:buSzPct val="25000"/>
                  </a:pPr>
                  <a:r>
                    <a:rPr lang="en-GB" sz="1200" b="1" noProof="1">
                      <a:solidFill>
                        <a:srgbClr val="3F3F3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  <a:sym typeface="Calibri"/>
                    </a:rPr>
                    <a:t>Latin America</a:t>
                  </a:r>
                </a:p>
              </p:txBody>
            </p:sp>
            <p:sp>
              <p:nvSpPr>
                <p:cNvPr id="38" name="Shape 79">
                  <a:extLst>
                    <a:ext uri="{FF2B5EF4-FFF2-40B4-BE49-F238E27FC236}">
                      <a16:creationId xmlns:a16="http://schemas.microsoft.com/office/drawing/2014/main" id="{00A644C8-D416-4B58-9B92-D5515FA2E307}"/>
                    </a:ext>
                  </a:extLst>
                </p:cNvPr>
                <p:cNvSpPr txBox="1"/>
                <p:nvPr/>
              </p:nvSpPr>
              <p:spPr>
                <a:xfrm>
                  <a:off x="2863942" y="3648831"/>
                  <a:ext cx="1696544" cy="22932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>
                    <a:buSzPct val="25000"/>
                  </a:pPr>
                  <a:r>
                    <a:rPr lang="en-GB" sz="1100" b="1" noProof="1">
                      <a:solidFill>
                        <a:srgbClr val="3F3F3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  <a:sym typeface="Calibri"/>
                    </a:rPr>
                    <a:t>Mediterranean</a:t>
                  </a:r>
                </a:p>
              </p:txBody>
            </p:sp>
            <p:sp>
              <p:nvSpPr>
                <p:cNvPr id="39" name="Shape 80">
                  <a:extLst>
                    <a:ext uri="{FF2B5EF4-FFF2-40B4-BE49-F238E27FC236}">
                      <a16:creationId xmlns:a16="http://schemas.microsoft.com/office/drawing/2014/main" id="{0435A127-CD17-4635-8FF3-73EEAFF6F9D8}"/>
                    </a:ext>
                  </a:extLst>
                </p:cNvPr>
                <p:cNvSpPr txBox="1"/>
                <p:nvPr/>
              </p:nvSpPr>
              <p:spPr>
                <a:xfrm>
                  <a:off x="7837037" y="1272586"/>
                  <a:ext cx="1886073" cy="48584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algn="r">
                    <a:buSzPct val="25000"/>
                  </a:pPr>
                  <a:r>
                    <a:rPr lang="en-GB" sz="1100" b="1" noProof="1">
                      <a:solidFill>
                        <a:srgbClr val="3F3F3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  <a:sym typeface="Calibri"/>
                    </a:rPr>
                    <a:t>Northern Europe</a:t>
                  </a:r>
                </a:p>
              </p:txBody>
            </p:sp>
            <p:sp>
              <p:nvSpPr>
                <p:cNvPr id="40" name="Shape 81">
                  <a:extLst>
                    <a:ext uri="{FF2B5EF4-FFF2-40B4-BE49-F238E27FC236}">
                      <a16:creationId xmlns:a16="http://schemas.microsoft.com/office/drawing/2014/main" id="{D7854770-207A-4312-BADD-3A6D08F5242E}"/>
                    </a:ext>
                  </a:extLst>
                </p:cNvPr>
                <p:cNvSpPr txBox="1"/>
                <p:nvPr/>
              </p:nvSpPr>
              <p:spPr>
                <a:xfrm>
                  <a:off x="8341692" y="3696519"/>
                  <a:ext cx="1622986" cy="48584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algn="r">
                    <a:buSzPct val="25000"/>
                  </a:pPr>
                  <a:r>
                    <a:rPr lang="en-GB" sz="1100" b="1" noProof="1">
                      <a:solidFill>
                        <a:srgbClr val="3F3F3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  <a:sym typeface="Calibri"/>
                    </a:rPr>
                    <a:t>Pacific Asia</a:t>
                  </a:r>
                </a:p>
              </p:txBody>
            </p:sp>
            <p:sp>
              <p:nvSpPr>
                <p:cNvPr id="41" name="Shape 87">
                  <a:extLst>
                    <a:ext uri="{FF2B5EF4-FFF2-40B4-BE49-F238E27FC236}">
                      <a16:creationId xmlns:a16="http://schemas.microsoft.com/office/drawing/2014/main" id="{59693D5C-A927-42D8-AA2C-957E0F56ED83}"/>
                    </a:ext>
                  </a:extLst>
                </p:cNvPr>
                <p:cNvSpPr txBox="1"/>
                <p:nvPr/>
              </p:nvSpPr>
              <p:spPr>
                <a:xfrm>
                  <a:off x="-902936" y="3864260"/>
                  <a:ext cx="2088053" cy="7305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algn="r">
                    <a:lnSpc>
                      <a:spcPct val="90000"/>
                    </a:lnSpc>
                    <a:buSzPct val="25000"/>
                  </a:pPr>
                  <a:r>
                    <a:rPr lang="en-GB" sz="1000" noProof="1">
                      <a:solidFill>
                        <a:srgbClr val="3F3F3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  <a:sym typeface="Calibri"/>
                    </a:rPr>
                    <a:t>People: 1,417</a:t>
                  </a:r>
                </a:p>
                <a:p>
                  <a:pPr algn="r">
                    <a:lnSpc>
                      <a:spcPct val="90000"/>
                    </a:lnSpc>
                    <a:buSzPct val="25000"/>
                  </a:pPr>
                  <a:r>
                    <a:rPr lang="en-GB" sz="1000" noProof="1">
                      <a:solidFill>
                        <a:srgbClr val="3F3F3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  <a:sym typeface="Calibri"/>
                    </a:rPr>
                    <a:t>Revenue (M€): 20%</a:t>
                  </a:r>
                </a:p>
              </p:txBody>
            </p:sp>
            <p:sp>
              <p:nvSpPr>
                <p:cNvPr id="42" name="Shape 88">
                  <a:extLst>
                    <a:ext uri="{FF2B5EF4-FFF2-40B4-BE49-F238E27FC236}">
                      <a16:creationId xmlns:a16="http://schemas.microsoft.com/office/drawing/2014/main" id="{A34BD8F6-657A-4E56-967B-F60C1B46F38C}"/>
                    </a:ext>
                  </a:extLst>
                </p:cNvPr>
                <p:cNvSpPr txBox="1"/>
                <p:nvPr/>
              </p:nvSpPr>
              <p:spPr>
                <a:xfrm>
                  <a:off x="485791" y="5386682"/>
                  <a:ext cx="1826747" cy="49539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algn="r">
                    <a:lnSpc>
                      <a:spcPct val="90000"/>
                    </a:lnSpc>
                    <a:buSzPct val="25000"/>
                  </a:pPr>
                  <a:r>
                    <a:rPr lang="en-GB" sz="1000" noProof="1">
                      <a:solidFill>
                        <a:srgbClr val="3F3F3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  <a:sym typeface="Calibri"/>
                    </a:rPr>
                    <a:t>People: 5,157</a:t>
                  </a:r>
                </a:p>
                <a:p>
                  <a:pPr algn="r">
                    <a:lnSpc>
                      <a:spcPct val="90000"/>
                    </a:lnSpc>
                    <a:buSzPct val="25000"/>
                  </a:pPr>
                  <a:r>
                    <a:rPr lang="en-GB" sz="1000" noProof="1">
                      <a:solidFill>
                        <a:srgbClr val="3F3F3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  <a:sym typeface="Calibri"/>
                    </a:rPr>
                    <a:t>Revenue(M€): 14%</a:t>
                  </a:r>
                </a:p>
              </p:txBody>
            </p:sp>
            <p:sp>
              <p:nvSpPr>
                <p:cNvPr id="43" name="Shape 89">
                  <a:extLst>
                    <a:ext uri="{FF2B5EF4-FFF2-40B4-BE49-F238E27FC236}">
                      <a16:creationId xmlns:a16="http://schemas.microsoft.com/office/drawing/2014/main" id="{2010EA79-4587-4434-AE4E-D108B8A3D86F}"/>
                    </a:ext>
                  </a:extLst>
                </p:cNvPr>
                <p:cNvSpPr txBox="1"/>
                <p:nvPr/>
              </p:nvSpPr>
              <p:spPr>
                <a:xfrm>
                  <a:off x="5638766" y="5550118"/>
                  <a:ext cx="1826747" cy="49539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algn="r">
                    <a:lnSpc>
                      <a:spcPct val="90000"/>
                    </a:lnSpc>
                    <a:buSzPct val="25000"/>
                  </a:pPr>
                  <a:r>
                    <a:rPr lang="en-GB" sz="1000" noProof="1">
                      <a:solidFill>
                        <a:srgbClr val="3F3F3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  <a:sym typeface="Calibri"/>
                    </a:rPr>
                    <a:t>People: 3,431</a:t>
                  </a:r>
                </a:p>
                <a:p>
                  <a:pPr algn="r">
                    <a:lnSpc>
                      <a:spcPct val="90000"/>
                    </a:lnSpc>
                    <a:buSzPct val="25000"/>
                  </a:pPr>
                  <a:r>
                    <a:rPr lang="en-GB" sz="1000" noProof="1">
                      <a:solidFill>
                        <a:srgbClr val="3F3F3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  <a:sym typeface="Calibri"/>
                    </a:rPr>
                    <a:t>Revenue(M€): 12% </a:t>
                  </a:r>
                </a:p>
              </p:txBody>
            </p:sp>
            <p:sp>
              <p:nvSpPr>
                <p:cNvPr id="44" name="Shape 91">
                  <a:extLst>
                    <a:ext uri="{FF2B5EF4-FFF2-40B4-BE49-F238E27FC236}">
                      <a16:creationId xmlns:a16="http://schemas.microsoft.com/office/drawing/2014/main" id="{302446B7-F90C-4B1D-A850-466B5D287179}"/>
                    </a:ext>
                  </a:extLst>
                </p:cNvPr>
                <p:cNvSpPr txBox="1"/>
                <p:nvPr/>
              </p:nvSpPr>
              <p:spPr>
                <a:xfrm>
                  <a:off x="7764681" y="1515509"/>
                  <a:ext cx="1937934" cy="53726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algn="r">
                    <a:lnSpc>
                      <a:spcPct val="90000"/>
                    </a:lnSpc>
                    <a:buSzPct val="25000"/>
                  </a:pPr>
                  <a:r>
                    <a:rPr lang="en-GB" sz="1000" noProof="1">
                      <a:solidFill>
                        <a:srgbClr val="3F3F3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  <a:sym typeface="Calibri"/>
                    </a:rPr>
                    <a:t>People: 1,228</a:t>
                  </a:r>
                </a:p>
                <a:p>
                  <a:pPr algn="r">
                    <a:lnSpc>
                      <a:spcPct val="90000"/>
                    </a:lnSpc>
                    <a:buSzPct val="25000"/>
                  </a:pPr>
                  <a:r>
                    <a:rPr lang="en-GB" sz="1000" noProof="1">
                      <a:solidFill>
                        <a:srgbClr val="3F3F3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  <a:sym typeface="Calibri"/>
                    </a:rPr>
                    <a:t>Revenue(M€): 15%</a:t>
                  </a:r>
                </a:p>
              </p:txBody>
            </p:sp>
            <p:sp>
              <p:nvSpPr>
                <p:cNvPr id="45" name="Shape 92">
                  <a:extLst>
                    <a:ext uri="{FF2B5EF4-FFF2-40B4-BE49-F238E27FC236}">
                      <a16:creationId xmlns:a16="http://schemas.microsoft.com/office/drawing/2014/main" id="{E3E719D5-586B-4AC7-A7B9-05E520ADA287}"/>
                    </a:ext>
                  </a:extLst>
                </p:cNvPr>
                <p:cNvSpPr txBox="1"/>
                <p:nvPr/>
              </p:nvSpPr>
              <p:spPr>
                <a:xfrm>
                  <a:off x="2650451" y="3878160"/>
                  <a:ext cx="2088053" cy="34230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algn="r">
                    <a:lnSpc>
                      <a:spcPct val="90000"/>
                    </a:lnSpc>
                    <a:buSzPct val="25000"/>
                  </a:pPr>
                  <a:r>
                    <a:rPr lang="en-GB" sz="1000" noProof="1">
                      <a:solidFill>
                        <a:srgbClr val="3F3F3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  <a:sym typeface="Calibri"/>
                    </a:rPr>
                    <a:t>People: 4,096</a:t>
                  </a:r>
                </a:p>
                <a:p>
                  <a:pPr algn="r">
                    <a:lnSpc>
                      <a:spcPct val="90000"/>
                    </a:lnSpc>
                    <a:buSzPct val="25000"/>
                  </a:pPr>
                  <a:r>
                    <a:rPr lang="en-GB" sz="1000" noProof="1">
                      <a:solidFill>
                        <a:srgbClr val="3F3F3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  <a:sym typeface="Calibri"/>
                    </a:rPr>
                    <a:t>Revenue(M€): 21%</a:t>
                  </a:r>
                </a:p>
              </p:txBody>
            </p:sp>
            <p:sp>
              <p:nvSpPr>
                <p:cNvPr id="46" name="Shape 93">
                  <a:extLst>
                    <a:ext uri="{FF2B5EF4-FFF2-40B4-BE49-F238E27FC236}">
                      <a16:creationId xmlns:a16="http://schemas.microsoft.com/office/drawing/2014/main" id="{721A4442-4332-4E00-8914-7F460FFB1D31}"/>
                    </a:ext>
                  </a:extLst>
                </p:cNvPr>
                <p:cNvSpPr txBox="1"/>
                <p:nvPr/>
              </p:nvSpPr>
              <p:spPr>
                <a:xfrm>
                  <a:off x="5177377" y="5033834"/>
                  <a:ext cx="2088517" cy="48584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algn="r">
                    <a:buSzPct val="25000"/>
                  </a:pPr>
                  <a:r>
                    <a:rPr lang="en-GB" sz="1100" b="1" noProof="1">
                      <a:solidFill>
                        <a:srgbClr val="3F3F3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  <a:sym typeface="Calibri"/>
                    </a:rPr>
                    <a:t>Middle East and Africa</a:t>
                  </a:r>
                </a:p>
              </p:txBody>
            </p:sp>
            <p:sp>
              <p:nvSpPr>
                <p:cNvPr id="47" name="Shape 96">
                  <a:extLst>
                    <a:ext uri="{FF2B5EF4-FFF2-40B4-BE49-F238E27FC236}">
                      <a16:creationId xmlns:a16="http://schemas.microsoft.com/office/drawing/2014/main" id="{5BF61391-2BF7-46FC-9349-763C14D1F834}"/>
                    </a:ext>
                  </a:extLst>
                </p:cNvPr>
                <p:cNvSpPr/>
                <p:nvPr/>
              </p:nvSpPr>
              <p:spPr>
                <a:xfrm>
                  <a:off x="485791" y="3103594"/>
                  <a:ext cx="1060751" cy="11664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769" y="76289"/>
                        <a:pt x="1538" y="32579"/>
                        <a:pt x="21538" y="12898"/>
                      </a:cubicBezTo>
                      <a:cubicBezTo>
                        <a:pt x="41538" y="-6782"/>
                        <a:pt x="120000" y="1913"/>
                        <a:pt x="120000" y="1913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BFBFB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algn="ctr"/>
                  <a:endParaRPr sz="2000" noProof="1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9" name="Shape 98">
                  <a:extLst>
                    <a:ext uri="{FF2B5EF4-FFF2-40B4-BE49-F238E27FC236}">
                      <a16:creationId xmlns:a16="http://schemas.microsoft.com/office/drawing/2014/main" id="{6F28706E-8985-488E-9010-BA5418D116A6}"/>
                    </a:ext>
                  </a:extLst>
                </p:cNvPr>
                <p:cNvSpPr/>
                <p:nvPr/>
              </p:nvSpPr>
              <p:spPr>
                <a:xfrm>
                  <a:off x="1979785" y="4804771"/>
                  <a:ext cx="1014076" cy="23995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245" y="120000"/>
                      </a:moveTo>
                      <a:cubicBezTo>
                        <a:pt x="-432" y="74721"/>
                        <a:pt x="-1110" y="29443"/>
                        <a:pt x="18848" y="10235"/>
                      </a:cubicBezTo>
                      <a:cubicBezTo>
                        <a:pt x="38807" y="-8973"/>
                        <a:pt x="120000" y="4747"/>
                        <a:pt x="120000" y="4747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BFBFB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algn="ctr"/>
                  <a:endParaRPr sz="2000" noProof="1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0" name="Shape 99">
                  <a:extLst>
                    <a:ext uri="{FF2B5EF4-FFF2-40B4-BE49-F238E27FC236}">
                      <a16:creationId xmlns:a16="http://schemas.microsoft.com/office/drawing/2014/main" id="{E89AF790-11EF-418B-8C08-9691592BCD40}"/>
                    </a:ext>
                  </a:extLst>
                </p:cNvPr>
                <p:cNvSpPr/>
                <p:nvPr/>
              </p:nvSpPr>
              <p:spPr>
                <a:xfrm>
                  <a:off x="5792821" y="4044157"/>
                  <a:ext cx="331306" cy="108346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7532" y="120000"/>
                      </a:moveTo>
                      <a:cubicBezTo>
                        <a:pt x="120797" y="78405"/>
                        <a:pt x="124061" y="36811"/>
                        <a:pt x="104473" y="16845"/>
                      </a:cubicBezTo>
                      <a:cubicBezTo>
                        <a:pt x="84884" y="-3119"/>
                        <a:pt x="0" y="207"/>
                        <a:pt x="0" y="207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BFBFB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algn="ctr"/>
                  <a:endParaRPr sz="2000" noProof="1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1" name="Shape 100">
                  <a:extLst>
                    <a:ext uri="{FF2B5EF4-FFF2-40B4-BE49-F238E27FC236}">
                      <a16:creationId xmlns:a16="http://schemas.microsoft.com/office/drawing/2014/main" id="{15DB3FC3-C30B-4055-8BDE-393CDE4A0E8F}"/>
                    </a:ext>
                  </a:extLst>
                </p:cNvPr>
                <p:cNvSpPr/>
                <p:nvPr/>
              </p:nvSpPr>
              <p:spPr>
                <a:xfrm flipH="1" flipV="1">
                  <a:off x="4970323" y="1482472"/>
                  <a:ext cx="2966824" cy="156602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9790" y="0"/>
                      </a:moveTo>
                      <a:cubicBezTo>
                        <a:pt x="120177" y="34825"/>
                        <a:pt x="120565" y="69651"/>
                        <a:pt x="115659" y="89243"/>
                      </a:cubicBezTo>
                      <a:cubicBezTo>
                        <a:pt x="110754" y="108835"/>
                        <a:pt x="109635" y="112673"/>
                        <a:pt x="90359" y="117551"/>
                      </a:cubicBezTo>
                      <a:cubicBezTo>
                        <a:pt x="71082" y="122429"/>
                        <a:pt x="0" y="118511"/>
                        <a:pt x="0" y="118511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BFBFB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algn="ctr"/>
                  <a:endParaRPr sz="2000" noProof="1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" name="Shape 101">
                  <a:extLst>
                    <a:ext uri="{FF2B5EF4-FFF2-40B4-BE49-F238E27FC236}">
                      <a16:creationId xmlns:a16="http://schemas.microsoft.com/office/drawing/2014/main" id="{FF86ACE0-1A7E-466D-AD11-FD80D02A6ACB}"/>
                    </a:ext>
                  </a:extLst>
                </p:cNvPr>
                <p:cNvSpPr/>
                <p:nvPr/>
              </p:nvSpPr>
              <p:spPr>
                <a:xfrm>
                  <a:off x="1932530" y="5031487"/>
                  <a:ext cx="78020" cy="78020"/>
                </a:xfrm>
                <a:prstGeom prst="ellipse">
                  <a:avLst/>
                </a:prstGeom>
                <a:solidFill>
                  <a:srgbClr val="7A7A7A"/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algn="ctr"/>
                  <a:endParaRPr sz="2000" noProof="1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" name="Shape 102">
                  <a:extLst>
                    <a:ext uri="{FF2B5EF4-FFF2-40B4-BE49-F238E27FC236}">
                      <a16:creationId xmlns:a16="http://schemas.microsoft.com/office/drawing/2014/main" id="{EC78C87A-C8E6-49D1-B2B2-1A4842D659A3}"/>
                    </a:ext>
                  </a:extLst>
                </p:cNvPr>
                <p:cNvSpPr/>
                <p:nvPr/>
              </p:nvSpPr>
              <p:spPr>
                <a:xfrm>
                  <a:off x="6082048" y="5091480"/>
                  <a:ext cx="78021" cy="78021"/>
                </a:xfrm>
                <a:prstGeom prst="ellipse">
                  <a:avLst/>
                </a:prstGeom>
                <a:solidFill>
                  <a:srgbClr val="252525"/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algn="ctr"/>
                  <a:endParaRPr sz="2000" noProof="1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4" name="Shape 103">
                  <a:extLst>
                    <a:ext uri="{FF2B5EF4-FFF2-40B4-BE49-F238E27FC236}">
                      <a16:creationId xmlns:a16="http://schemas.microsoft.com/office/drawing/2014/main" id="{C0494A65-B062-40D8-8CE0-CC2468D34D65}"/>
                    </a:ext>
                  </a:extLst>
                </p:cNvPr>
                <p:cNvSpPr/>
                <p:nvPr/>
              </p:nvSpPr>
              <p:spPr>
                <a:xfrm>
                  <a:off x="7897158" y="1465889"/>
                  <a:ext cx="78020" cy="78020"/>
                </a:xfrm>
                <a:prstGeom prst="ellipse">
                  <a:avLst/>
                </a:prstGeom>
                <a:solidFill>
                  <a:srgbClr val="F98555"/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algn="ctr"/>
                  <a:endParaRPr sz="2000" noProof="1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5" name="Shape 104">
                  <a:extLst>
                    <a:ext uri="{FF2B5EF4-FFF2-40B4-BE49-F238E27FC236}">
                      <a16:creationId xmlns:a16="http://schemas.microsoft.com/office/drawing/2014/main" id="{2A2D9E42-BF2E-4703-AA00-9B6A725E1C9D}"/>
                    </a:ext>
                  </a:extLst>
                </p:cNvPr>
                <p:cNvSpPr/>
                <p:nvPr/>
              </p:nvSpPr>
              <p:spPr>
                <a:xfrm>
                  <a:off x="8279939" y="4635598"/>
                  <a:ext cx="1380218" cy="78489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9583" y="0"/>
                      </a:moveTo>
                      <a:cubicBezTo>
                        <a:pt x="120551" y="42226"/>
                        <a:pt x="121518" y="84452"/>
                        <a:pt x="101588" y="104368"/>
                      </a:cubicBezTo>
                      <a:cubicBezTo>
                        <a:pt x="81657" y="124284"/>
                        <a:pt x="0" y="119494"/>
                        <a:pt x="0" y="11949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BFBFB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algn="ctr"/>
                  <a:endParaRPr sz="2000" noProof="1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" name="Shape 105">
                  <a:extLst>
                    <a:ext uri="{FF2B5EF4-FFF2-40B4-BE49-F238E27FC236}">
                      <a16:creationId xmlns:a16="http://schemas.microsoft.com/office/drawing/2014/main" id="{53C45751-3441-41F8-86FF-254A816EE02D}"/>
                    </a:ext>
                  </a:extLst>
                </p:cNvPr>
                <p:cNvSpPr/>
                <p:nvPr/>
              </p:nvSpPr>
              <p:spPr>
                <a:xfrm>
                  <a:off x="9626920" y="4579661"/>
                  <a:ext cx="78020" cy="78020"/>
                </a:xfrm>
                <a:prstGeom prst="ellipse">
                  <a:avLst/>
                </a:prstGeom>
                <a:solidFill>
                  <a:srgbClr val="595959"/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algn="ctr"/>
                  <a:endParaRPr sz="2000" noProof="1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" name="Shape 106">
                  <a:extLst>
                    <a:ext uri="{FF2B5EF4-FFF2-40B4-BE49-F238E27FC236}">
                      <a16:creationId xmlns:a16="http://schemas.microsoft.com/office/drawing/2014/main" id="{1EE1C6CD-C41A-4266-9B3C-BE392E24CBE7}"/>
                    </a:ext>
                  </a:extLst>
                </p:cNvPr>
                <p:cNvSpPr/>
                <p:nvPr/>
              </p:nvSpPr>
              <p:spPr>
                <a:xfrm flipH="1" flipV="1">
                  <a:off x="433211" y="3143130"/>
                  <a:ext cx="88568" cy="113288"/>
                </a:xfrm>
                <a:prstGeom prst="ellipse">
                  <a:avLst/>
                </a:prstGeom>
                <a:solidFill>
                  <a:srgbClr val="F9A57F"/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algn="ctr"/>
                  <a:endParaRPr sz="2000" noProof="1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" name="Shape 97">
                  <a:extLst>
                    <a:ext uri="{FF2B5EF4-FFF2-40B4-BE49-F238E27FC236}">
                      <a16:creationId xmlns:a16="http://schemas.microsoft.com/office/drawing/2014/main" id="{83D8E8AF-6E15-4022-8AE1-D50A3EA117DE}"/>
                    </a:ext>
                  </a:extLst>
                </p:cNvPr>
                <p:cNvSpPr/>
                <p:nvPr/>
              </p:nvSpPr>
              <p:spPr>
                <a:xfrm>
                  <a:off x="3814803" y="3634566"/>
                  <a:ext cx="78020" cy="78020"/>
                </a:xfrm>
                <a:prstGeom prst="ellipse">
                  <a:avLst/>
                </a:prstGeom>
                <a:solidFill>
                  <a:srgbClr val="F96107"/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algn="ctr"/>
                  <a:endParaRPr sz="2000" noProof="1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66" name="Shape 91">
                <a:extLst>
                  <a:ext uri="{FF2B5EF4-FFF2-40B4-BE49-F238E27FC236}">
                    <a16:creationId xmlns:a16="http://schemas.microsoft.com/office/drawing/2014/main" id="{32F1A8FA-E84F-497D-8B6B-33E823B80550}"/>
                  </a:ext>
                </a:extLst>
              </p:cNvPr>
              <p:cNvSpPr txBox="1"/>
              <p:nvPr/>
            </p:nvSpPr>
            <p:spPr>
              <a:xfrm>
                <a:off x="6977730" y="3536020"/>
                <a:ext cx="1441049" cy="344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algn="r">
                  <a:lnSpc>
                    <a:spcPct val="90000"/>
                  </a:lnSpc>
                  <a:buSzPct val="25000"/>
                </a:pPr>
                <a:r>
                  <a:rPr lang="en-GB" sz="1000" noProof="1">
                    <a:solidFill>
                      <a:srgbClr val="3F3F3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  <a:sym typeface="Calibri"/>
                  </a:rPr>
                  <a:t>People: 727</a:t>
                </a:r>
              </a:p>
              <a:p>
                <a:pPr algn="r">
                  <a:lnSpc>
                    <a:spcPct val="90000"/>
                  </a:lnSpc>
                  <a:buSzPct val="25000"/>
                </a:pPr>
                <a:r>
                  <a:rPr lang="en-GB" sz="1000" noProof="1">
                    <a:solidFill>
                      <a:srgbClr val="3F3F3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  <a:sym typeface="Calibri"/>
                  </a:rPr>
                  <a:t>Revenue(M€): 22%</a:t>
                </a:r>
              </a:p>
            </p:txBody>
          </p:sp>
          <p:sp>
            <p:nvSpPr>
              <p:cNvPr id="67" name="Shape 99">
                <a:extLst>
                  <a:ext uri="{FF2B5EF4-FFF2-40B4-BE49-F238E27FC236}">
                    <a16:creationId xmlns:a16="http://schemas.microsoft.com/office/drawing/2014/main" id="{DE0200F7-CA5C-4EED-AFD2-B25A6F06B954}"/>
                  </a:ext>
                </a:extLst>
              </p:cNvPr>
              <p:cNvSpPr/>
              <p:nvPr/>
            </p:nvSpPr>
            <p:spPr>
              <a:xfrm rot="16200000">
                <a:off x="4025932" y="3086408"/>
                <a:ext cx="72347" cy="406753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7532" y="120000"/>
                    </a:moveTo>
                    <a:cubicBezTo>
                      <a:pt x="120797" y="78405"/>
                      <a:pt x="124061" y="36811"/>
                      <a:pt x="104473" y="16845"/>
                    </a:cubicBezTo>
                    <a:cubicBezTo>
                      <a:pt x="84884" y="-3119"/>
                      <a:pt x="0" y="207"/>
                      <a:pt x="0" y="207"/>
                    </a:cubicBezTo>
                  </a:path>
                </a:pathLst>
              </a:custGeom>
              <a:noFill/>
              <a:ln w="12700" cap="flat" cmpd="sng">
                <a:solidFill>
                  <a:srgbClr val="BFBFB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algn="ctr"/>
                <a:endParaRPr sz="2000" noProof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" name="Rectangle 13">
                <a:extLst>
                  <a:ext uri="{FF2B5EF4-FFF2-40B4-BE49-F238E27FC236}">
                    <a16:creationId xmlns:a16="http://schemas.microsoft.com/office/drawing/2014/main" id="{20304FAF-2189-4284-BD39-748753095B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452" y="1328165"/>
                <a:ext cx="5792845" cy="3077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400" b="1" dirty="0">
                    <a:solidFill>
                      <a:srgbClr val="746660"/>
                    </a:solidFill>
                    <a:latin typeface="Tahoma" panose="020B0604030504040204" pitchFamily="34" charset="0"/>
                    <a:cs typeface="Tahoma" panose="020B0604030504040204" pitchFamily="34" charset="0"/>
                  </a:rPr>
                  <a:t>Payroll distribution and revenue (December 2022)</a:t>
                </a:r>
              </a:p>
            </p:txBody>
          </p:sp>
        </p:grpSp>
      </p:grpSp>
      <p:pic>
        <p:nvPicPr>
          <p:cNvPr id="69" name="Imagen 68">
            <a:extLst>
              <a:ext uri="{FF2B5EF4-FFF2-40B4-BE49-F238E27FC236}">
                <a16:creationId xmlns:a16="http://schemas.microsoft.com/office/drawing/2014/main" id="{C24EF3D6-A0D6-4CF9-8FB6-72625E1144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6065" y="116756"/>
            <a:ext cx="1226939" cy="37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246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Marcador de texto 1"/>
          <p:cNvSpPr txBox="1">
            <a:spLocks/>
          </p:cNvSpPr>
          <p:nvPr/>
        </p:nvSpPr>
        <p:spPr>
          <a:xfrm>
            <a:off x="319452" y="796223"/>
            <a:ext cx="6550579" cy="3562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solidFill>
                  <a:srgbClr val="FF6900"/>
                </a:solidFill>
                <a:latin typeface="Tahoma"/>
              </a:rPr>
              <a:t>Markets &amp; Portfolio</a:t>
            </a:r>
          </a:p>
        </p:txBody>
      </p:sp>
      <p:graphicFrame>
        <p:nvGraphicFramePr>
          <p:cNvPr id="44" name="Tabla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816432"/>
              </p:ext>
            </p:extLst>
          </p:nvPr>
        </p:nvGraphicFramePr>
        <p:xfrm>
          <a:off x="195938" y="130972"/>
          <a:ext cx="6978575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7843">
                  <a:extLst>
                    <a:ext uri="{9D8B030D-6E8A-4147-A177-3AD203B41FA5}">
                      <a16:colId xmlns:a16="http://schemas.microsoft.com/office/drawing/2014/main" val="71895848"/>
                    </a:ext>
                  </a:extLst>
                </a:gridCol>
                <a:gridCol w="640884">
                  <a:extLst>
                    <a:ext uri="{9D8B030D-6E8A-4147-A177-3AD203B41FA5}">
                      <a16:colId xmlns:a16="http://schemas.microsoft.com/office/drawing/2014/main" val="3766554168"/>
                    </a:ext>
                  </a:extLst>
                </a:gridCol>
                <a:gridCol w="964763">
                  <a:extLst>
                    <a:ext uri="{9D8B030D-6E8A-4147-A177-3AD203B41FA5}">
                      <a16:colId xmlns:a16="http://schemas.microsoft.com/office/drawing/2014/main" val="3800870121"/>
                    </a:ext>
                  </a:extLst>
                </a:gridCol>
                <a:gridCol w="681009">
                  <a:extLst>
                    <a:ext uri="{9D8B030D-6E8A-4147-A177-3AD203B41FA5}">
                      <a16:colId xmlns:a16="http://schemas.microsoft.com/office/drawing/2014/main" val="2834670920"/>
                    </a:ext>
                  </a:extLst>
                </a:gridCol>
                <a:gridCol w="2857488">
                  <a:extLst>
                    <a:ext uri="{9D8B030D-6E8A-4147-A177-3AD203B41FA5}">
                      <a16:colId xmlns:a16="http://schemas.microsoft.com/office/drawing/2014/main" val="1214430686"/>
                    </a:ext>
                  </a:extLst>
                </a:gridCol>
                <a:gridCol w="946588">
                  <a:extLst>
                    <a:ext uri="{9D8B030D-6E8A-4147-A177-3AD203B41FA5}">
                      <a16:colId xmlns:a16="http://schemas.microsoft.com/office/drawing/2014/main" val="881644653"/>
                    </a:ext>
                  </a:extLst>
                </a:gridCol>
              </a:tblGrid>
              <a:tr h="320474"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Applus+ Group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About Us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Global Presence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rgbClr val="FF69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Markets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Our Brands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9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83243926"/>
                  </a:ext>
                </a:extLst>
              </a:tr>
            </a:tbl>
          </a:graphicData>
        </a:graphic>
      </p:graphicFrame>
      <p:sp>
        <p:nvSpPr>
          <p:cNvPr id="28" name="Rectángulo 27"/>
          <p:cNvSpPr/>
          <p:nvPr/>
        </p:nvSpPr>
        <p:spPr>
          <a:xfrm>
            <a:off x="1253543" y="2073802"/>
            <a:ext cx="1849781" cy="491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buClr>
                <a:srgbClr val="FF8733"/>
              </a:buClr>
            </a:pPr>
            <a:r>
              <a:rPr lang="en-GB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Infrastructure and Buildings</a:t>
            </a:r>
          </a:p>
        </p:txBody>
      </p:sp>
      <p:sp>
        <p:nvSpPr>
          <p:cNvPr id="29" name="Rectángulo 28"/>
          <p:cNvSpPr/>
          <p:nvPr/>
        </p:nvSpPr>
        <p:spPr>
          <a:xfrm>
            <a:off x="5512275" y="2107312"/>
            <a:ext cx="184978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8733"/>
              </a:buClr>
            </a:pPr>
            <a:r>
              <a:rPr lang="en-GB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Renewable Energy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3463971" y="2100118"/>
            <a:ext cx="1015500" cy="27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buClr>
                <a:srgbClr val="FF8733"/>
              </a:buClr>
            </a:pPr>
            <a:r>
              <a:rPr lang="en-GB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</a:t>
            </a:r>
          </a:p>
        </p:txBody>
      </p:sp>
      <p:sp>
        <p:nvSpPr>
          <p:cNvPr id="31" name="Rectángulo 30"/>
          <p:cNvSpPr/>
          <p:nvPr/>
        </p:nvSpPr>
        <p:spPr>
          <a:xfrm>
            <a:off x="1277821" y="3040838"/>
            <a:ext cx="1239170" cy="303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buClr>
                <a:srgbClr val="FF8733"/>
              </a:buClr>
            </a:pPr>
            <a:r>
              <a:rPr lang="en-GB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Oil &amp; Gas</a:t>
            </a:r>
          </a:p>
        </p:txBody>
      </p:sp>
      <p:sp>
        <p:nvSpPr>
          <p:cNvPr id="32" name="Rectángulo 31"/>
          <p:cNvSpPr/>
          <p:nvPr/>
        </p:nvSpPr>
        <p:spPr>
          <a:xfrm>
            <a:off x="3361851" y="3021572"/>
            <a:ext cx="1849782" cy="27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buClr>
                <a:srgbClr val="FF8733"/>
              </a:buClr>
            </a:pP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Telecommunications</a:t>
            </a:r>
            <a:endParaRPr lang="es-ES" sz="1100" dirty="0">
              <a:solidFill>
                <a:srgbClr val="74666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5512275" y="2899902"/>
            <a:ext cx="1478105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buClr>
                <a:srgbClr val="FF8733"/>
              </a:buClr>
            </a:pP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Government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Public</a:t>
            </a: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Organisations</a:t>
            </a:r>
            <a:endParaRPr lang="es-ES" sz="1100" dirty="0">
              <a:solidFill>
                <a:srgbClr val="74666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7763652" y="3002599"/>
            <a:ext cx="772969" cy="27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buClr>
                <a:srgbClr val="FF8733"/>
              </a:buClr>
            </a:pPr>
            <a:r>
              <a:rPr lang="en-GB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Marine</a:t>
            </a:r>
          </a:p>
        </p:txBody>
      </p:sp>
      <p:sp>
        <p:nvSpPr>
          <p:cNvPr id="5" name="Rectángulo 34">
            <a:extLst>
              <a:ext uri="{FF2B5EF4-FFF2-40B4-BE49-F238E27FC236}">
                <a16:creationId xmlns:a16="http://schemas.microsoft.com/office/drawing/2014/main" id="{84260C52-E4BA-FD8E-F0DF-49C20F4747F6}"/>
              </a:ext>
            </a:extLst>
          </p:cNvPr>
          <p:cNvSpPr/>
          <p:nvPr/>
        </p:nvSpPr>
        <p:spPr>
          <a:xfrm>
            <a:off x="7763652" y="2109168"/>
            <a:ext cx="772969" cy="27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buClr>
                <a:srgbClr val="FF8733"/>
              </a:buClr>
            </a:pPr>
            <a:r>
              <a:rPr lang="es-ES" sz="11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n-GB" sz="11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ndustry</a:t>
            </a:r>
            <a:endParaRPr lang="en-GB" sz="1100" dirty="0">
              <a:solidFill>
                <a:srgbClr val="74666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 descr="https://applus.media/en/dam/jcr:d361655a-709d-42c3-9a60-980817a3fe36/governments%20&amp;%20public%20organisations%20(governmental%20building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188" y="2908076"/>
            <a:ext cx="566030" cy="55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pplus.media/en/dam/jcr:8806aab7-46b6-4adb-a593-0810364a2e89/industrial%20manufacturing%201%20(factory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151" y="1972438"/>
            <a:ext cx="585709" cy="578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pplus.media/en/dam/jcr:3aa1dd04-60f1-4488-a932-941054fef6d9/maritime%20(ship)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512" y="2844966"/>
            <a:ext cx="576303" cy="56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applus.media/en/dam/jcr:e57f69fb-0129-439e-a218-5bcceabeca34/construction%20(crane%202)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42" y="2053562"/>
            <a:ext cx="573605" cy="56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applus.media/en/dam/jcr:f065dea2-8d31-4a8f-8fa8-3cf8d0cba431/connection%20(plug)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702" y="2031851"/>
            <a:ext cx="565951" cy="555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applus.media/en/dam/jcr:2bb4805c-4781-4eaf-aa42-23f2eebf300d/energy%20efficiency%20(plug)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074" y="1975090"/>
            <a:ext cx="586796" cy="57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applus.media/en/dam/jcr:4b3fb7ba-d1d8-4904-bdc2-2a72259a40f9/oil%20&amp;%20gas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42" y="2936334"/>
            <a:ext cx="550139" cy="541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31" descr="https://lh3.googleusercontent.com/2HoUqULdr6s3JbuGldI2qPkoqN6mlS0TLDfERMKNw36pKJzRPgEjnB5C45HXha69JXgHFAXLQ-SU1Na6tKjAJmNaconwciQjuq0bXd52gQEhJsz1GQq_llwULzUOCttwBjWmBYZWV25D3eysLM5VQKemLz7oxjtK1xdWeRDfwNQUOOtLKZQdqeNQSmpXvMYln6R-JGQ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623" y="2914095"/>
            <a:ext cx="566030" cy="557827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6" name="Grupo 5"/>
          <p:cNvGrpSpPr/>
          <p:nvPr/>
        </p:nvGrpSpPr>
        <p:grpSpPr>
          <a:xfrm>
            <a:off x="673342" y="3897449"/>
            <a:ext cx="2605278" cy="2383171"/>
            <a:chOff x="791406" y="3389635"/>
            <a:chExt cx="2605278" cy="2383171"/>
          </a:xfrm>
        </p:grpSpPr>
        <p:sp>
          <p:nvSpPr>
            <p:cNvPr id="39" name="Rectángulo 38"/>
            <p:cNvSpPr/>
            <p:nvPr/>
          </p:nvSpPr>
          <p:spPr>
            <a:xfrm>
              <a:off x="893418" y="3743459"/>
              <a:ext cx="2503266" cy="1708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lnSpc>
                  <a:spcPct val="125000"/>
                </a:lnSpc>
                <a:buClr>
                  <a:srgbClr val="FF8733"/>
                </a:buClr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Engineering and Consulting</a:t>
              </a:r>
            </a:p>
            <a:p>
              <a:pPr marL="171450" indent="-171450">
                <a:lnSpc>
                  <a:spcPct val="125000"/>
                </a:lnSpc>
                <a:buClr>
                  <a:srgbClr val="FF8733"/>
                </a:buClr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Inspection</a:t>
              </a:r>
            </a:p>
            <a:p>
              <a:pPr marL="171450" indent="-171450">
                <a:lnSpc>
                  <a:spcPct val="125000"/>
                </a:lnSpc>
                <a:buClr>
                  <a:srgbClr val="FF8733"/>
                </a:buClr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Non Destructive Testing</a:t>
              </a:r>
            </a:p>
            <a:p>
              <a:pPr marL="171450" indent="-171450">
                <a:lnSpc>
                  <a:spcPct val="125000"/>
                </a:lnSpc>
                <a:buClr>
                  <a:srgbClr val="FF8733"/>
                </a:buClr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Supervision and QA/QC</a:t>
              </a:r>
            </a:p>
            <a:p>
              <a:pPr marL="171450" indent="-171450">
                <a:lnSpc>
                  <a:spcPct val="125000"/>
                </a:lnSpc>
                <a:buClr>
                  <a:srgbClr val="FF8733"/>
                </a:buClr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Technical Staffing</a:t>
              </a:r>
            </a:p>
            <a:p>
              <a:pPr marL="171450" indent="-171450">
                <a:lnSpc>
                  <a:spcPct val="125000"/>
                </a:lnSpc>
                <a:buClr>
                  <a:srgbClr val="FF8733"/>
                </a:buClr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Testing and Analysis</a:t>
              </a:r>
            </a:p>
            <a:p>
              <a:pPr marL="171450" indent="-171450">
                <a:lnSpc>
                  <a:spcPct val="125000"/>
                </a:lnSpc>
                <a:buClr>
                  <a:srgbClr val="FF8733"/>
                </a:buClr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Vendor Surveillance</a:t>
              </a:r>
            </a:p>
            <a:p>
              <a:pPr marL="171450" indent="-171450">
                <a:lnSpc>
                  <a:spcPct val="125000"/>
                </a:lnSpc>
                <a:buClr>
                  <a:srgbClr val="FF8733"/>
                </a:buClr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Certification</a:t>
              </a:r>
            </a:p>
          </p:txBody>
        </p:sp>
        <p:sp>
          <p:nvSpPr>
            <p:cNvPr id="57" name="Redondear rectángulo de esquina diagonal 56"/>
            <p:cNvSpPr/>
            <p:nvPr/>
          </p:nvSpPr>
          <p:spPr>
            <a:xfrm rot="5400000">
              <a:off x="952551" y="3400596"/>
              <a:ext cx="2211065" cy="2533356"/>
            </a:xfrm>
            <a:prstGeom prst="round2DiagRect">
              <a:avLst/>
            </a:prstGeom>
            <a:noFill/>
            <a:ln w="3175">
              <a:solidFill>
                <a:srgbClr val="7466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>
                <a:buClrTx/>
                <a:buSzTx/>
                <a:defRPr/>
              </a:pPr>
              <a:endParaRPr lang="es-ES" sz="4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8" name="Rectángulo 37"/>
            <p:cNvSpPr/>
            <p:nvPr/>
          </p:nvSpPr>
          <p:spPr>
            <a:xfrm>
              <a:off x="883454" y="3389635"/>
              <a:ext cx="994535" cy="3311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  <a:buClr>
                  <a:srgbClr val="FF8733"/>
                </a:buClr>
              </a:pPr>
              <a:r>
                <a:rPr lang="en-GB" sz="1400" b="1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Services</a:t>
              </a:r>
            </a:p>
          </p:txBody>
        </p:sp>
      </p:grpSp>
      <p:grpSp>
        <p:nvGrpSpPr>
          <p:cNvPr id="7" name="Grupo 6"/>
          <p:cNvGrpSpPr/>
          <p:nvPr/>
        </p:nvGrpSpPr>
        <p:grpSpPr>
          <a:xfrm>
            <a:off x="3525428" y="3891529"/>
            <a:ext cx="5574970" cy="2169067"/>
            <a:chOff x="3506764" y="3241136"/>
            <a:chExt cx="5574970" cy="2169067"/>
          </a:xfrm>
        </p:grpSpPr>
        <p:sp>
          <p:nvSpPr>
            <p:cNvPr id="42" name="Rectángulo 41"/>
            <p:cNvSpPr/>
            <p:nvPr/>
          </p:nvSpPr>
          <p:spPr>
            <a:xfrm>
              <a:off x="3610913" y="3691877"/>
              <a:ext cx="3009122" cy="15061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lnSpc>
                  <a:spcPct val="125000"/>
                </a:lnSpc>
                <a:buClr>
                  <a:srgbClr val="FF8733"/>
                </a:buClr>
                <a:buFont typeface="Arial" panose="020B0604020202020204" pitchFamily="34" charset="0"/>
                <a:buChar char="•"/>
              </a:pPr>
              <a:r>
                <a:rPr lang="es-ES" sz="105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3D Laser </a:t>
              </a:r>
              <a:r>
                <a:rPr lang="es-ES" sz="105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Scanning</a:t>
              </a:r>
              <a:endParaRPr lang="es-ES" sz="105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171450" indent="-171450">
                <a:lnSpc>
                  <a:spcPct val="125000"/>
                </a:lnSpc>
                <a:buClr>
                  <a:srgbClr val="FF8733"/>
                </a:buClr>
                <a:buFont typeface="Arial" panose="020B0604020202020204" pitchFamily="34" charset="0"/>
                <a:buChar char="•"/>
              </a:pPr>
              <a:r>
                <a:rPr lang="es-ES" sz="105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Advanced</a:t>
              </a:r>
              <a:r>
                <a:rPr lang="es-ES" sz="105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NDT </a:t>
              </a:r>
            </a:p>
            <a:p>
              <a:pPr marL="171450" indent="-171450">
                <a:lnSpc>
                  <a:spcPct val="125000"/>
                </a:lnSpc>
                <a:buClr>
                  <a:srgbClr val="FF8733"/>
                </a:buClr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Asset Integrity Management</a:t>
              </a:r>
            </a:p>
            <a:p>
              <a:pPr marL="171450" indent="-171450">
                <a:lnSpc>
                  <a:spcPct val="125000"/>
                </a:lnSpc>
                <a:buClr>
                  <a:srgbClr val="FF8733"/>
                </a:buClr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UAV (Drone) Inspection</a:t>
              </a:r>
            </a:p>
            <a:p>
              <a:pPr marL="171450" indent="-171450">
                <a:lnSpc>
                  <a:spcPct val="125000"/>
                </a:lnSpc>
                <a:buClr>
                  <a:srgbClr val="FF8733"/>
                </a:buClr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Energy Efficiency</a:t>
              </a:r>
            </a:p>
            <a:p>
              <a:pPr marL="171450" indent="-171450">
                <a:lnSpc>
                  <a:spcPct val="125000"/>
                </a:lnSpc>
                <a:buClr>
                  <a:srgbClr val="FF8733"/>
                </a:buClr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Environment</a:t>
              </a:r>
            </a:p>
            <a:p>
              <a:pPr marL="171450" indent="-171450">
                <a:lnSpc>
                  <a:spcPct val="125000"/>
                </a:lnSpc>
                <a:buClr>
                  <a:srgbClr val="FF8733"/>
                </a:buClr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Geo-hazard Assessment</a:t>
              </a:r>
            </a:p>
          </p:txBody>
        </p:sp>
        <p:sp>
          <p:nvSpPr>
            <p:cNvPr id="56" name="Redondear rectángulo de esquina diagonal 55"/>
            <p:cNvSpPr/>
            <p:nvPr/>
          </p:nvSpPr>
          <p:spPr>
            <a:xfrm rot="5400000">
              <a:off x="5148328" y="1795527"/>
              <a:ext cx="1973112" cy="5256239"/>
            </a:xfrm>
            <a:prstGeom prst="round2DiagRect">
              <a:avLst/>
            </a:prstGeom>
            <a:noFill/>
            <a:ln w="3175">
              <a:solidFill>
                <a:srgbClr val="FF6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>
                <a:buClrTx/>
                <a:buSzTx/>
                <a:defRPr/>
              </a:pPr>
              <a:endParaRPr lang="es-ES" sz="4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7" name="Rectángulo 36"/>
            <p:cNvSpPr/>
            <p:nvPr/>
          </p:nvSpPr>
          <p:spPr>
            <a:xfrm>
              <a:off x="3594741" y="3241136"/>
              <a:ext cx="1312151" cy="3311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  <a:buClr>
                  <a:srgbClr val="FF8733"/>
                </a:buClr>
              </a:pPr>
              <a:r>
                <a:rPr lang="en-GB" sz="1400" b="1" dirty="0">
                  <a:solidFill>
                    <a:srgbClr val="FF69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Key Themes</a:t>
              </a:r>
            </a:p>
          </p:txBody>
        </p:sp>
        <p:sp>
          <p:nvSpPr>
            <p:cNvPr id="58" name="Rectángulo 57"/>
            <p:cNvSpPr/>
            <p:nvPr/>
          </p:nvSpPr>
          <p:spPr>
            <a:xfrm>
              <a:off x="6072612" y="3680552"/>
              <a:ext cx="3009122" cy="12813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lnSpc>
                  <a:spcPct val="125000"/>
                </a:lnSpc>
                <a:buClr>
                  <a:srgbClr val="FF8733"/>
                </a:buClr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Health and Safety</a:t>
              </a:r>
            </a:p>
            <a:p>
              <a:pPr marL="171450" indent="-171450">
                <a:lnSpc>
                  <a:spcPct val="125000"/>
                </a:lnSpc>
                <a:buClr>
                  <a:srgbClr val="FF8733"/>
                </a:buClr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Materials testing</a:t>
              </a:r>
            </a:p>
            <a:p>
              <a:pPr marL="171450" indent="-171450">
                <a:lnSpc>
                  <a:spcPct val="125000"/>
                </a:lnSpc>
                <a:buClr>
                  <a:srgbClr val="FF8733"/>
                </a:buClr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Offshore Inspection</a:t>
              </a:r>
            </a:p>
            <a:p>
              <a:pPr marL="171450" indent="-171450">
                <a:lnSpc>
                  <a:spcPct val="125000"/>
                </a:lnSpc>
                <a:buClr>
                  <a:srgbClr val="FF8733"/>
                </a:buClr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Pipeline New Construction</a:t>
              </a:r>
            </a:p>
            <a:p>
              <a:pPr marL="171450" indent="-171450">
                <a:lnSpc>
                  <a:spcPct val="125000"/>
                </a:lnSpc>
                <a:buClr>
                  <a:srgbClr val="FF8733"/>
                </a:buClr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Pipeline integrity</a:t>
              </a:r>
            </a:p>
            <a:p>
              <a:pPr marL="171450" indent="-171450">
                <a:lnSpc>
                  <a:spcPct val="125000"/>
                </a:lnSpc>
                <a:buClr>
                  <a:srgbClr val="FF8733"/>
                </a:buClr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Verification of Conformity (</a:t>
              </a:r>
              <a:r>
                <a:rPr lang="en-GB" sz="1050" dirty="0" err="1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VoC</a:t>
              </a:r>
              <a:r>
                <a:rPr lang="en-GB" sz="1050" dirty="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)</a:t>
              </a:r>
            </a:p>
          </p:txBody>
        </p:sp>
      </p:grpSp>
      <p:sp>
        <p:nvSpPr>
          <p:cNvPr id="8" name="CuadroTexto 7"/>
          <p:cNvSpPr txBox="1"/>
          <p:nvPr/>
        </p:nvSpPr>
        <p:spPr>
          <a:xfrm>
            <a:off x="584993" y="1412604"/>
            <a:ext cx="1593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Markets</a:t>
            </a:r>
            <a:endParaRPr lang="es-ES" sz="1400" b="1" dirty="0">
              <a:solidFill>
                <a:srgbClr val="FF69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D4959CBF-2106-4B3C-8B20-A5D41047908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36065" y="116756"/>
            <a:ext cx="1226939" cy="37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836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"/>
          <p:cNvSpPr txBox="1">
            <a:spLocks/>
          </p:cNvSpPr>
          <p:nvPr/>
        </p:nvSpPr>
        <p:spPr>
          <a:xfrm>
            <a:off x="319453" y="796223"/>
            <a:ext cx="8034838" cy="3562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800" b="1" dirty="0" err="1">
                <a:solidFill>
                  <a:srgbClr val="FF6900"/>
                </a:solidFill>
                <a:latin typeface="Tahoma"/>
              </a:rPr>
              <a:t>Solutions</a:t>
            </a:r>
            <a:r>
              <a:rPr lang="es-ES" sz="1800" b="1" dirty="0">
                <a:solidFill>
                  <a:srgbClr val="FF6900"/>
                </a:solidFill>
                <a:latin typeface="Tahoma"/>
              </a:rPr>
              <a:t> </a:t>
            </a:r>
            <a:r>
              <a:rPr lang="es-ES" sz="1800" b="1" dirty="0" err="1">
                <a:solidFill>
                  <a:srgbClr val="FF6900"/>
                </a:solidFill>
                <a:latin typeface="Tahoma"/>
              </a:rPr>
              <a:t>covering</a:t>
            </a:r>
            <a:r>
              <a:rPr lang="es-ES" sz="1800" b="1" dirty="0">
                <a:solidFill>
                  <a:srgbClr val="FF6900"/>
                </a:solidFill>
                <a:latin typeface="Tahoma"/>
              </a:rPr>
              <a:t> </a:t>
            </a:r>
            <a:r>
              <a:rPr lang="es-ES" sz="1800" b="1" dirty="0" err="1">
                <a:solidFill>
                  <a:srgbClr val="FF6900"/>
                </a:solidFill>
                <a:latin typeface="Tahoma"/>
              </a:rPr>
              <a:t>all</a:t>
            </a:r>
            <a:r>
              <a:rPr lang="es-ES" sz="1800" b="1" dirty="0">
                <a:solidFill>
                  <a:srgbClr val="FF6900"/>
                </a:solidFill>
                <a:latin typeface="Tahoma"/>
              </a:rPr>
              <a:t> </a:t>
            </a:r>
            <a:r>
              <a:rPr lang="es-ES" sz="1800" b="1" dirty="0" err="1">
                <a:solidFill>
                  <a:srgbClr val="FF6900"/>
                </a:solidFill>
                <a:latin typeface="Tahoma"/>
              </a:rPr>
              <a:t>project</a:t>
            </a:r>
            <a:r>
              <a:rPr lang="es-ES" sz="1800" b="1" dirty="0">
                <a:solidFill>
                  <a:srgbClr val="FF6900"/>
                </a:solidFill>
                <a:latin typeface="Tahoma"/>
              </a:rPr>
              <a:t> </a:t>
            </a:r>
            <a:r>
              <a:rPr lang="es-ES" sz="1800" b="1" dirty="0" err="1">
                <a:solidFill>
                  <a:srgbClr val="FF6900"/>
                </a:solidFill>
                <a:latin typeface="Tahoma"/>
              </a:rPr>
              <a:t>phases</a:t>
            </a:r>
            <a:endParaRPr lang="en-GB" sz="1800" b="1" dirty="0">
              <a:solidFill>
                <a:srgbClr val="FF6900"/>
              </a:solidFill>
              <a:latin typeface="Tahoma"/>
            </a:endParaRPr>
          </a:p>
        </p:txBody>
      </p:sp>
      <p:sp>
        <p:nvSpPr>
          <p:cNvPr id="74" name="Rectángulo 73"/>
          <p:cNvSpPr/>
          <p:nvPr/>
        </p:nvSpPr>
        <p:spPr>
          <a:xfrm>
            <a:off x="349299" y="1129306"/>
            <a:ext cx="84435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help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our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clients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</a:t>
            </a:r>
            <a:r>
              <a:rPr lang="es-ES" sz="12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manage</a:t>
            </a:r>
            <a:r>
              <a:rPr lang="es-ES" sz="12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risks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improve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safety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s-ES" sz="12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operational</a:t>
            </a:r>
            <a:r>
              <a:rPr lang="es-ES" sz="1200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performance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while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increasing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efficiency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s-ES" sz="1200" dirty="0" err="1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reliability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</p:txBody>
      </p:sp>
      <p:grpSp>
        <p:nvGrpSpPr>
          <p:cNvPr id="5" name="Grupo 4"/>
          <p:cNvGrpSpPr/>
          <p:nvPr/>
        </p:nvGrpSpPr>
        <p:grpSpPr>
          <a:xfrm>
            <a:off x="754124" y="1770193"/>
            <a:ext cx="7809108" cy="4272261"/>
            <a:chOff x="975496" y="2440298"/>
            <a:chExt cx="7100632" cy="3766016"/>
          </a:xfrm>
        </p:grpSpPr>
        <p:sp>
          <p:nvSpPr>
            <p:cNvPr id="23" name="TextBox 34">
              <a:extLst>
                <a:ext uri="{FF2B5EF4-FFF2-40B4-BE49-F238E27FC236}">
                  <a16:creationId xmlns:a16="http://schemas.microsoft.com/office/drawing/2014/main" id="{08B2B4E6-A44C-4B7A-9653-44CD0427A3C2}"/>
                </a:ext>
              </a:extLst>
            </p:cNvPr>
            <p:cNvSpPr txBox="1"/>
            <p:nvPr/>
          </p:nvSpPr>
          <p:spPr>
            <a:xfrm>
              <a:off x="975496" y="5652830"/>
              <a:ext cx="1751786" cy="3985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05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defRPr>
              </a:lvl1pPr>
            </a:lstStyle>
            <a:p>
              <a:pPr marL="171450" indent="-171450">
                <a:buBlip>
                  <a:blip r:embed="rId3"/>
                </a:buBlip>
              </a:pPr>
              <a:r>
                <a:rPr lang="en-US" dirty="0"/>
                <a:t>Vendor surveillance</a:t>
              </a:r>
            </a:p>
            <a:p>
              <a:pPr marL="171450" indent="-171450">
                <a:buBlip>
                  <a:blip r:embed="rId3"/>
                </a:buBlip>
              </a:pPr>
              <a:r>
                <a:rPr lang="en-US" dirty="0"/>
                <a:t>Specialized consulting</a:t>
              </a:r>
            </a:p>
          </p:txBody>
        </p:sp>
        <p:sp>
          <p:nvSpPr>
            <p:cNvPr id="24" name="TextBox 35">
              <a:extLst>
                <a:ext uri="{FF2B5EF4-FFF2-40B4-BE49-F238E27FC236}">
                  <a16:creationId xmlns:a16="http://schemas.microsoft.com/office/drawing/2014/main" id="{7BB211C4-8B95-41A3-997B-93385D264211}"/>
                </a:ext>
              </a:extLst>
            </p:cNvPr>
            <p:cNvSpPr txBox="1"/>
            <p:nvPr/>
          </p:nvSpPr>
          <p:spPr>
            <a:xfrm>
              <a:off x="2687511" y="5645664"/>
              <a:ext cx="1769844" cy="5534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71450" indent="-171450">
                <a:buBlip>
                  <a:blip r:embed="rId3"/>
                </a:buBlip>
                <a:defRPr sz="105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defRPr>
              </a:lvl1pPr>
            </a:lstStyle>
            <a:p>
              <a:r>
                <a:rPr lang="en-US" dirty="0"/>
                <a:t>Non-destructive testing</a:t>
              </a:r>
            </a:p>
            <a:p>
              <a:r>
                <a:rPr lang="en-US" dirty="0"/>
                <a:t>Inspection &amp; Monitoring</a:t>
              </a:r>
            </a:p>
            <a:p>
              <a:r>
                <a:rPr lang="en-US" dirty="0"/>
                <a:t>Material testing</a:t>
              </a:r>
            </a:p>
          </p:txBody>
        </p:sp>
        <p:sp>
          <p:nvSpPr>
            <p:cNvPr id="25" name="TextBox 36">
              <a:extLst>
                <a:ext uri="{FF2B5EF4-FFF2-40B4-BE49-F238E27FC236}">
                  <a16:creationId xmlns:a16="http://schemas.microsoft.com/office/drawing/2014/main" id="{9E220282-0EEA-425B-A5F9-32B2750F6284}"/>
                </a:ext>
              </a:extLst>
            </p:cNvPr>
            <p:cNvSpPr txBox="1"/>
            <p:nvPr/>
          </p:nvSpPr>
          <p:spPr>
            <a:xfrm>
              <a:off x="4518813" y="5652829"/>
              <a:ext cx="1740980" cy="5534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71450" indent="-171450">
                <a:buBlip>
                  <a:blip r:embed="rId3"/>
                </a:buBlip>
                <a:defRPr sz="105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defRPr>
              </a:lvl1pPr>
            </a:lstStyle>
            <a:p>
              <a:r>
                <a:rPr lang="en-US" dirty="0"/>
                <a:t>Non-destructive testing</a:t>
              </a:r>
            </a:p>
            <a:p>
              <a:r>
                <a:rPr lang="en-US" dirty="0"/>
                <a:t>Risk based inspection</a:t>
              </a:r>
            </a:p>
            <a:p>
              <a:r>
                <a:rPr lang="en-US" dirty="0"/>
                <a:t>Fitness for service</a:t>
              </a:r>
            </a:p>
          </p:txBody>
        </p:sp>
        <p:sp>
          <p:nvSpPr>
            <p:cNvPr id="26" name="TextBox 37">
              <a:extLst>
                <a:ext uri="{FF2B5EF4-FFF2-40B4-BE49-F238E27FC236}">
                  <a16:creationId xmlns:a16="http://schemas.microsoft.com/office/drawing/2014/main" id="{B7A03B87-4B12-4C40-8A89-646F37D9FBA9}"/>
                </a:ext>
              </a:extLst>
            </p:cNvPr>
            <p:cNvSpPr txBox="1"/>
            <p:nvPr/>
          </p:nvSpPr>
          <p:spPr>
            <a:xfrm>
              <a:off x="6343491" y="5645664"/>
              <a:ext cx="1732637" cy="5534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71450" indent="-171450">
                <a:buBlip>
                  <a:blip r:embed="rId3"/>
                </a:buBlip>
                <a:defRPr sz="1050">
                  <a:solidFill>
                    <a:srgbClr val="74666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defRPr>
              </a:lvl1pPr>
            </a:lstStyle>
            <a:p>
              <a:r>
                <a:rPr lang="en-US" dirty="0"/>
                <a:t>QA/QC services</a:t>
              </a:r>
            </a:p>
            <a:p>
              <a:r>
                <a:rPr lang="en-US" dirty="0"/>
                <a:t>Failure analysis</a:t>
              </a:r>
            </a:p>
            <a:p>
              <a:r>
                <a:rPr lang="en-US" dirty="0"/>
                <a:t>Specialized consulting</a:t>
              </a:r>
            </a:p>
          </p:txBody>
        </p:sp>
        <p:sp>
          <p:nvSpPr>
            <p:cNvPr id="51" name="TextBox 40">
              <a:extLst>
                <a:ext uri="{FF2B5EF4-FFF2-40B4-BE49-F238E27FC236}">
                  <a16:creationId xmlns:a16="http://schemas.microsoft.com/office/drawing/2014/main" id="{0E46040B-3B4E-4109-84CB-6D6886CBF303}"/>
                </a:ext>
              </a:extLst>
            </p:cNvPr>
            <p:cNvSpPr txBox="1"/>
            <p:nvPr/>
          </p:nvSpPr>
          <p:spPr>
            <a:xfrm>
              <a:off x="1196180" y="2440298"/>
              <a:ext cx="6591296" cy="29843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ahoma"/>
                </a:rPr>
                <a:t>Present throughout the asset lifecycle</a:t>
              </a:r>
              <a:endParaRPr lang="en-US" sz="1600" b="1" strike="sngStrike" dirty="0">
                <a:solidFill>
                  <a:schemeClr val="tx1">
                    <a:lumMod val="50000"/>
                    <a:lumOff val="50000"/>
                  </a:schemeClr>
                </a:solidFill>
                <a:highlight>
                  <a:srgbClr val="FFFF00"/>
                </a:highlight>
                <a:latin typeface="Tahoma"/>
              </a:endParaRPr>
            </a:p>
          </p:txBody>
        </p:sp>
        <p:sp>
          <p:nvSpPr>
            <p:cNvPr id="34" name="TextBox 94">
              <a:extLst>
                <a:ext uri="{FF2B5EF4-FFF2-40B4-BE49-F238E27FC236}">
                  <a16:creationId xmlns:a16="http://schemas.microsoft.com/office/drawing/2014/main" id="{E82DB33E-EA57-4514-8228-6F9A4AFC81AE}"/>
                </a:ext>
              </a:extLst>
            </p:cNvPr>
            <p:cNvSpPr txBox="1"/>
            <p:nvPr/>
          </p:nvSpPr>
          <p:spPr>
            <a:xfrm>
              <a:off x="1027082" y="5146239"/>
              <a:ext cx="1681262" cy="540460"/>
            </a:xfrm>
            <a:prstGeom prst="roundRect">
              <a:avLst/>
            </a:prstGeom>
            <a:solidFill>
              <a:schemeClr val="accent3"/>
            </a:solidFill>
          </p:spPr>
          <p:txBody>
            <a:bodyPr vert="horz" wrap="square" lIns="0" tIns="0" rIns="0" bIns="0" rtlCol="0" anchor="ctr">
              <a:noAutofit/>
            </a:bodyPr>
            <a:lstStyle/>
            <a:p>
              <a:pPr algn="ctr">
                <a:lnSpc>
                  <a:spcPct val="114000"/>
                </a:lnSpc>
                <a:spcAft>
                  <a:spcPts val="300"/>
                </a:spcAft>
                <a:buSzPct val="100000"/>
              </a:pPr>
              <a:r>
                <a:rPr lang="en-GB" sz="11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Pre-Construction</a:t>
              </a:r>
            </a:p>
          </p:txBody>
        </p:sp>
        <p:sp>
          <p:nvSpPr>
            <p:cNvPr id="35" name="TextBox 95">
              <a:extLst>
                <a:ext uri="{FF2B5EF4-FFF2-40B4-BE49-F238E27FC236}">
                  <a16:creationId xmlns:a16="http://schemas.microsoft.com/office/drawing/2014/main" id="{80B042D9-2FC7-45A2-832C-1DFC9855B756}"/>
                </a:ext>
              </a:extLst>
            </p:cNvPr>
            <p:cNvSpPr txBox="1"/>
            <p:nvPr/>
          </p:nvSpPr>
          <p:spPr>
            <a:xfrm>
              <a:off x="2763308" y="5132379"/>
              <a:ext cx="1659077" cy="546491"/>
            </a:xfrm>
            <a:prstGeom prst="roundRect">
              <a:avLst/>
            </a:prstGeom>
            <a:solidFill>
              <a:schemeClr val="accent3"/>
            </a:solidFill>
          </p:spPr>
          <p:txBody>
            <a:bodyPr vert="horz" wrap="square" lIns="0" tIns="0" rIns="0" bIns="0" rtlCol="0" anchor="ctr">
              <a:noAutofit/>
            </a:bodyPr>
            <a:lstStyle/>
            <a:p>
              <a:pPr algn="ctr">
                <a:lnSpc>
                  <a:spcPct val="114000"/>
                </a:lnSpc>
                <a:spcAft>
                  <a:spcPts val="300"/>
                </a:spcAft>
                <a:buSzPct val="100000"/>
              </a:pPr>
              <a:r>
                <a:rPr lang="en-GB" sz="11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Construction</a:t>
              </a:r>
            </a:p>
          </p:txBody>
        </p:sp>
        <p:sp>
          <p:nvSpPr>
            <p:cNvPr id="36" name="TextBox 96">
              <a:extLst>
                <a:ext uri="{FF2B5EF4-FFF2-40B4-BE49-F238E27FC236}">
                  <a16:creationId xmlns:a16="http://schemas.microsoft.com/office/drawing/2014/main" id="{32AA4422-DD69-45DD-B388-9EA749BA26EF}"/>
                </a:ext>
              </a:extLst>
            </p:cNvPr>
            <p:cNvSpPr txBox="1"/>
            <p:nvPr/>
          </p:nvSpPr>
          <p:spPr>
            <a:xfrm>
              <a:off x="4530087" y="5119089"/>
              <a:ext cx="1698369" cy="571480"/>
            </a:xfrm>
            <a:prstGeom prst="roundRect">
              <a:avLst/>
            </a:prstGeom>
            <a:solidFill>
              <a:schemeClr val="accent3"/>
            </a:solidFill>
          </p:spPr>
          <p:txBody>
            <a:bodyPr vert="horz" wrap="square" lIns="0" tIns="0" rIns="0" bIns="0" rtlCol="0" anchor="ctr">
              <a:noAutofit/>
            </a:bodyPr>
            <a:lstStyle/>
            <a:p>
              <a:pPr algn="ctr">
                <a:lnSpc>
                  <a:spcPct val="114000"/>
                </a:lnSpc>
                <a:spcAft>
                  <a:spcPts val="300"/>
                </a:spcAft>
                <a:buSzPct val="100000"/>
              </a:pPr>
              <a:r>
                <a:rPr lang="en-GB" sz="11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Operation</a:t>
              </a:r>
            </a:p>
          </p:txBody>
        </p:sp>
        <p:sp>
          <p:nvSpPr>
            <p:cNvPr id="37" name="TextBox 97">
              <a:extLst>
                <a:ext uri="{FF2B5EF4-FFF2-40B4-BE49-F238E27FC236}">
                  <a16:creationId xmlns:a16="http://schemas.microsoft.com/office/drawing/2014/main" id="{9CCD9D66-27CA-4CA8-8B67-F255E1EBECAC}"/>
                </a:ext>
              </a:extLst>
            </p:cNvPr>
            <p:cNvSpPr txBox="1"/>
            <p:nvPr/>
          </p:nvSpPr>
          <p:spPr>
            <a:xfrm>
              <a:off x="6405516" y="5115161"/>
              <a:ext cx="1670612" cy="571480"/>
            </a:xfrm>
            <a:prstGeom prst="roundRect">
              <a:avLst/>
            </a:prstGeom>
            <a:solidFill>
              <a:schemeClr val="accent3"/>
            </a:solidFill>
          </p:spPr>
          <p:txBody>
            <a:bodyPr vert="horz" wrap="square" lIns="0" tIns="0" rIns="0" bIns="0" rtlCol="0" anchor="ctr">
              <a:noAutofit/>
            </a:bodyPr>
            <a:lstStyle/>
            <a:p>
              <a:pPr algn="ctr">
                <a:lnSpc>
                  <a:spcPct val="114000"/>
                </a:lnSpc>
                <a:spcAft>
                  <a:spcPts val="300"/>
                </a:spcAft>
                <a:buSzPct val="100000"/>
              </a:pPr>
              <a:r>
                <a:rPr lang="en-GB" sz="11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Commissioning, Maintenance and Asset Life Extension</a:t>
              </a:r>
            </a:p>
          </p:txBody>
        </p:sp>
        <p:pic>
          <p:nvPicPr>
            <p:cNvPr id="105" name="Imagen 104"/>
            <p:cNvPicPr>
              <a:picLocks noChangeAspect="1"/>
            </p:cNvPicPr>
            <p:nvPr/>
          </p:nvPicPr>
          <p:blipFill rotWithShape="1">
            <a:blip r:embed="rId4"/>
            <a:srcRect t="19573"/>
            <a:stretch/>
          </p:blipFill>
          <p:spPr>
            <a:xfrm>
              <a:off x="2776116" y="2858710"/>
              <a:ext cx="1645725" cy="2275282"/>
            </a:xfrm>
            <a:prstGeom prst="rect">
              <a:avLst/>
            </a:prstGeom>
          </p:spPr>
        </p:pic>
        <p:pic>
          <p:nvPicPr>
            <p:cNvPr id="107" name="Imagen 106"/>
            <p:cNvPicPr>
              <a:picLocks noChangeAspect="1"/>
            </p:cNvPicPr>
            <p:nvPr/>
          </p:nvPicPr>
          <p:blipFill rotWithShape="1">
            <a:blip r:embed="rId5"/>
            <a:srcRect t="12301" b="7473"/>
            <a:stretch/>
          </p:blipFill>
          <p:spPr>
            <a:xfrm>
              <a:off x="1027082" y="2855554"/>
              <a:ext cx="1681690" cy="2320281"/>
            </a:xfrm>
            <a:prstGeom prst="rect">
              <a:avLst/>
            </a:prstGeom>
          </p:spPr>
        </p:pic>
        <p:pic>
          <p:nvPicPr>
            <p:cNvPr id="106" name="Imagen 105"/>
            <p:cNvPicPr>
              <a:picLocks noChangeAspect="1"/>
            </p:cNvPicPr>
            <p:nvPr/>
          </p:nvPicPr>
          <p:blipFill rotWithShape="1">
            <a:blip r:embed="rId6"/>
            <a:srcRect l="253" t="4574"/>
            <a:stretch/>
          </p:blipFill>
          <p:spPr>
            <a:xfrm>
              <a:off x="4559192" y="2812614"/>
              <a:ext cx="1667500" cy="2321378"/>
            </a:xfrm>
            <a:prstGeom prst="rect">
              <a:avLst/>
            </a:prstGeom>
          </p:spPr>
        </p:pic>
        <p:pic>
          <p:nvPicPr>
            <p:cNvPr id="108" name="Imagen 10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11129" y="2814036"/>
              <a:ext cx="1664999" cy="2301128"/>
            </a:xfrm>
            <a:prstGeom prst="rect">
              <a:avLst/>
            </a:prstGeom>
          </p:spPr>
        </p:pic>
      </p:grpSp>
      <p:graphicFrame>
        <p:nvGraphicFramePr>
          <p:cNvPr id="27" name="Tab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936953"/>
              </p:ext>
            </p:extLst>
          </p:nvPr>
        </p:nvGraphicFramePr>
        <p:xfrm>
          <a:off x="195938" y="130972"/>
          <a:ext cx="7069566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99419">
                  <a:extLst>
                    <a:ext uri="{9D8B030D-6E8A-4147-A177-3AD203B41FA5}">
                      <a16:colId xmlns:a16="http://schemas.microsoft.com/office/drawing/2014/main" val="71895848"/>
                    </a:ext>
                  </a:extLst>
                </a:gridCol>
                <a:gridCol w="649241">
                  <a:extLst>
                    <a:ext uri="{9D8B030D-6E8A-4147-A177-3AD203B41FA5}">
                      <a16:colId xmlns:a16="http://schemas.microsoft.com/office/drawing/2014/main" val="3766554168"/>
                    </a:ext>
                  </a:extLst>
                </a:gridCol>
                <a:gridCol w="977342">
                  <a:extLst>
                    <a:ext uri="{9D8B030D-6E8A-4147-A177-3AD203B41FA5}">
                      <a16:colId xmlns:a16="http://schemas.microsoft.com/office/drawing/2014/main" val="3800870121"/>
                    </a:ext>
                  </a:extLst>
                </a:gridCol>
                <a:gridCol w="689888">
                  <a:extLst>
                    <a:ext uri="{9D8B030D-6E8A-4147-A177-3AD203B41FA5}">
                      <a16:colId xmlns:a16="http://schemas.microsoft.com/office/drawing/2014/main" val="2834670920"/>
                    </a:ext>
                  </a:extLst>
                </a:gridCol>
                <a:gridCol w="2894746">
                  <a:extLst>
                    <a:ext uri="{9D8B030D-6E8A-4147-A177-3AD203B41FA5}">
                      <a16:colId xmlns:a16="http://schemas.microsoft.com/office/drawing/2014/main" val="1214430686"/>
                    </a:ext>
                  </a:extLst>
                </a:gridCol>
                <a:gridCol w="958930">
                  <a:extLst>
                    <a:ext uri="{9D8B030D-6E8A-4147-A177-3AD203B41FA5}">
                      <a16:colId xmlns:a16="http://schemas.microsoft.com/office/drawing/2014/main" val="881644653"/>
                    </a:ext>
                  </a:extLst>
                </a:gridCol>
              </a:tblGrid>
              <a:tr h="320474"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Applus+ Group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About Us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Global Presence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rgbClr val="FF69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Markets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Our Brands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9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83243926"/>
                  </a:ext>
                </a:extLst>
              </a:tr>
            </a:tbl>
          </a:graphicData>
        </a:graphic>
      </p:graphicFrame>
      <p:pic>
        <p:nvPicPr>
          <p:cNvPr id="20" name="Imagen 19">
            <a:extLst>
              <a:ext uri="{FF2B5EF4-FFF2-40B4-BE49-F238E27FC236}">
                <a16:creationId xmlns:a16="http://schemas.microsoft.com/office/drawing/2014/main" id="{56EC26F7-27E0-46EE-9FE1-19EE2047AF9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36065" y="116756"/>
            <a:ext cx="1226939" cy="37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788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1"/>
          <p:cNvSpPr txBox="1">
            <a:spLocks/>
          </p:cNvSpPr>
          <p:nvPr/>
        </p:nvSpPr>
        <p:spPr>
          <a:xfrm>
            <a:off x="991245" y="691564"/>
            <a:ext cx="4217378" cy="3562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939" b="1" dirty="0">
                <a:solidFill>
                  <a:srgbClr val="FF6900"/>
                </a:solidFill>
                <a:latin typeface="Tahoma"/>
              </a:rPr>
              <a:t>Infrastructure and Buildings</a:t>
            </a:r>
          </a:p>
        </p:txBody>
      </p:sp>
      <p:sp>
        <p:nvSpPr>
          <p:cNvPr id="2" name="Rectángulo 1"/>
          <p:cNvSpPr/>
          <p:nvPr/>
        </p:nvSpPr>
        <p:spPr>
          <a:xfrm>
            <a:off x="2546758" y="1213672"/>
            <a:ext cx="529545" cy="4649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0" name="Picture 12" descr="https://applus.media/en/dam/jcr:e57f69fb-0129-439e-a218-5bcceabeca34/construction%20(crane%20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25" y="604527"/>
            <a:ext cx="576809" cy="56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ángulo 27"/>
          <p:cNvSpPr/>
          <p:nvPr/>
        </p:nvSpPr>
        <p:spPr>
          <a:xfrm>
            <a:off x="6177182" y="4995217"/>
            <a:ext cx="1280146" cy="11050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CuadroTexto 23">
            <a:extLst>
              <a:ext uri="{FF2B5EF4-FFF2-40B4-BE49-F238E27FC236}">
                <a16:creationId xmlns:a16="http://schemas.microsoft.com/office/drawing/2014/main" id="{7613DD2B-56C7-DCDB-DBC9-3C91D47CADE8}"/>
              </a:ext>
            </a:extLst>
          </p:cNvPr>
          <p:cNvSpPr txBox="1"/>
          <p:nvPr/>
        </p:nvSpPr>
        <p:spPr>
          <a:xfrm>
            <a:off x="3076303" y="1991858"/>
            <a:ext cx="295717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Main Services</a:t>
            </a:r>
          </a:p>
        </p:txBody>
      </p:sp>
      <p:sp>
        <p:nvSpPr>
          <p:cNvPr id="80" name="Rectángulo 79"/>
          <p:cNvSpPr/>
          <p:nvPr/>
        </p:nvSpPr>
        <p:spPr>
          <a:xfrm>
            <a:off x="991245" y="1094918"/>
            <a:ext cx="7678744" cy="78483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buClr>
                <a:srgbClr val="FF6900"/>
              </a:buClr>
            </a:pPr>
            <a:r>
              <a:rPr lang="en-GB" sz="1200" dirty="0">
                <a:solidFill>
                  <a:srgbClr val="746661"/>
                </a:solidFill>
                <a:latin typeface="Tahoma" panose="020B0604030504040204" pitchFamily="34" charset="0"/>
              </a:rPr>
              <a:t>Applus+ provides infrastructure project-related </a:t>
            </a:r>
            <a:r>
              <a:rPr lang="en-GB" sz="1200" dirty="0">
                <a:solidFill>
                  <a:srgbClr val="FF6900"/>
                </a:solidFill>
                <a:latin typeface="Tahoma" panose="020B0604030504040204" pitchFamily="34" charset="0"/>
              </a:rPr>
              <a:t>assurance, consulting, testing and inspection </a:t>
            </a:r>
            <a:r>
              <a:rPr lang="en-GB" sz="1200" dirty="0">
                <a:solidFill>
                  <a:srgbClr val="746661"/>
                </a:solidFill>
                <a:latin typeface="Tahoma" panose="020B0604030504040204" pitchFamily="34" charset="0"/>
              </a:rPr>
              <a:t>services on </a:t>
            </a:r>
            <a:r>
              <a:rPr lang="en-GB" sz="1200" dirty="0">
                <a:solidFill>
                  <a:srgbClr val="FF6900"/>
                </a:solidFill>
                <a:latin typeface="Tahoma" panose="020B0604030504040204" pitchFamily="34" charset="0"/>
              </a:rPr>
              <a:t>private and public works</a:t>
            </a:r>
            <a:r>
              <a:rPr lang="en-GB" sz="1200" dirty="0">
                <a:solidFill>
                  <a:srgbClr val="746661"/>
                </a:solidFill>
                <a:latin typeface="Tahoma" panose="020B0604030504040204" pitchFamily="34" charset="0"/>
              </a:rPr>
              <a:t>, in all areas of civil and construction engineering.</a:t>
            </a:r>
          </a:p>
          <a:p>
            <a:pPr algn="just">
              <a:lnSpc>
                <a:spcPct val="125000"/>
              </a:lnSpc>
              <a:buClr>
                <a:srgbClr val="FF6900"/>
              </a:buClr>
            </a:pPr>
            <a:r>
              <a:rPr lang="en-GB" sz="1200" dirty="0">
                <a:solidFill>
                  <a:srgbClr val="746661"/>
                </a:solidFill>
                <a:latin typeface="Tahoma" panose="020B0604030504040204" pitchFamily="34" charset="0"/>
              </a:rPr>
              <a:t>We provide services for every phase of our </a:t>
            </a:r>
            <a:r>
              <a:rPr lang="en-GB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clients’projects</a:t>
            </a:r>
            <a:r>
              <a:rPr lang="en-GB" sz="1200" dirty="0">
                <a:solidFill>
                  <a:srgbClr val="746661"/>
                </a:solidFill>
                <a:latin typeface="Tahoma" panose="020B0604030504040204" pitchFamily="34" charset="0"/>
              </a:rPr>
              <a:t>: design, construction, operation and maintenance. </a:t>
            </a:r>
            <a:endParaRPr lang="es-ES" sz="1200" dirty="0">
              <a:solidFill>
                <a:srgbClr val="746661"/>
              </a:solidFill>
              <a:latin typeface="Tahoma" panose="020B0604030504040204" pitchFamily="34" charset="0"/>
            </a:endParaRPr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2583480"/>
              </p:ext>
            </p:extLst>
          </p:nvPr>
        </p:nvGraphicFramePr>
        <p:xfrm>
          <a:off x="685381" y="2529963"/>
          <a:ext cx="7942730" cy="2318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8546">
                  <a:extLst>
                    <a:ext uri="{9D8B030D-6E8A-4147-A177-3AD203B41FA5}">
                      <a16:colId xmlns:a16="http://schemas.microsoft.com/office/drawing/2014/main" val="731604660"/>
                    </a:ext>
                  </a:extLst>
                </a:gridCol>
                <a:gridCol w="1588546">
                  <a:extLst>
                    <a:ext uri="{9D8B030D-6E8A-4147-A177-3AD203B41FA5}">
                      <a16:colId xmlns:a16="http://schemas.microsoft.com/office/drawing/2014/main" val="448561909"/>
                    </a:ext>
                  </a:extLst>
                </a:gridCol>
                <a:gridCol w="1588546">
                  <a:extLst>
                    <a:ext uri="{9D8B030D-6E8A-4147-A177-3AD203B41FA5}">
                      <a16:colId xmlns:a16="http://schemas.microsoft.com/office/drawing/2014/main" val="1998179852"/>
                    </a:ext>
                  </a:extLst>
                </a:gridCol>
                <a:gridCol w="1588546">
                  <a:extLst>
                    <a:ext uri="{9D8B030D-6E8A-4147-A177-3AD203B41FA5}">
                      <a16:colId xmlns:a16="http://schemas.microsoft.com/office/drawing/2014/main" val="986644836"/>
                    </a:ext>
                  </a:extLst>
                </a:gridCol>
                <a:gridCol w="1588546">
                  <a:extLst>
                    <a:ext uri="{9D8B030D-6E8A-4147-A177-3AD203B41FA5}">
                      <a16:colId xmlns:a16="http://schemas.microsoft.com/office/drawing/2014/main" val="3378430679"/>
                    </a:ext>
                  </a:extLst>
                </a:gridCol>
              </a:tblGrid>
              <a:tr h="126649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Engineering</a:t>
                      </a:r>
                      <a:r>
                        <a:rPr lang="es-ES" sz="9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and </a:t>
                      </a:r>
                      <a:r>
                        <a:rPr lang="es-ES" sz="900" b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Technical</a:t>
                      </a:r>
                      <a:r>
                        <a:rPr lang="es-ES" sz="9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s-ES" sz="900" b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Consulting</a:t>
                      </a:r>
                      <a:endParaRPr lang="es-ES" sz="9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9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Supervision</a:t>
                      </a:r>
                      <a:r>
                        <a:rPr lang="es-ES" sz="9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and Q</a:t>
                      </a:r>
                      <a:r>
                        <a:rPr lang="en-GB" sz="9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A/QC</a:t>
                      </a:r>
                    </a:p>
                    <a:p>
                      <a:pPr algn="ctr"/>
                      <a:endParaRPr lang="es-ES" sz="9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Instrumentation</a:t>
                      </a:r>
                      <a:r>
                        <a:rPr lang="es-ES" sz="9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/ </a:t>
                      </a:r>
                      <a:r>
                        <a:rPr lang="es-ES" sz="900" b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Monitoring</a:t>
                      </a:r>
                      <a:endParaRPr lang="en-GB" sz="9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9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Asset</a:t>
                      </a:r>
                      <a:r>
                        <a:rPr lang="es-ES" sz="9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s-ES" sz="900" b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Integrity</a:t>
                      </a:r>
                      <a:r>
                        <a:rPr lang="es-ES" sz="9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s-ES" sz="900" b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management</a:t>
                      </a:r>
                      <a:endParaRPr lang="en-GB" sz="9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9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Geotechnical</a:t>
                      </a:r>
                      <a:r>
                        <a:rPr lang="es-ES" sz="9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and </a:t>
                      </a:r>
                      <a:br>
                        <a:rPr lang="es-ES" sz="9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s-ES" sz="9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Material</a:t>
                      </a:r>
                      <a:r>
                        <a:rPr lang="es-ES" sz="900" b="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s-ES" sz="900" b="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Testing</a:t>
                      </a:r>
                      <a:endParaRPr lang="en-GB" sz="9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9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2883928"/>
                  </a:ext>
                </a:extLst>
              </a:tr>
              <a:tr h="89491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Health</a:t>
                      </a:r>
                      <a:r>
                        <a:rPr lang="es-ES" sz="9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and Safety </a:t>
                      </a:r>
                      <a:r>
                        <a:rPr lang="es-ES" sz="9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Evaluation</a:t>
                      </a:r>
                      <a:endParaRPr lang="en-GB" sz="9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9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Road Management</a:t>
                      </a:r>
                      <a:endParaRPr lang="en-GB" sz="9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9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Energy </a:t>
                      </a:r>
                      <a:r>
                        <a:rPr lang="es-ES" sz="9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Efficiency</a:t>
                      </a:r>
                      <a:endParaRPr lang="en-GB" sz="9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9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Water</a:t>
                      </a:r>
                      <a:r>
                        <a:rPr lang="es-ES" sz="9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pipeline </a:t>
                      </a:r>
                      <a:r>
                        <a:rPr lang="es-ES" sz="9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Inspection</a:t>
                      </a:r>
                      <a:r>
                        <a:rPr lang="es-ES" sz="9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and </a:t>
                      </a:r>
                      <a:r>
                        <a:rPr lang="es-ES" sz="9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Rehabilitation</a:t>
                      </a:r>
                      <a:endParaRPr lang="en-GB" sz="9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9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9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9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9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9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Technical</a:t>
                      </a:r>
                      <a:r>
                        <a:rPr lang="es-ES" sz="900" b="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s-ES" sz="900" b="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Staffing</a:t>
                      </a:r>
                      <a:endParaRPr lang="en-GB" sz="9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es-ES" sz="9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1026524"/>
                  </a:ext>
                </a:extLst>
              </a:tr>
            </a:tbl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0445" y="2926278"/>
            <a:ext cx="1012158" cy="72297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64"/>
          <a:stretch/>
        </p:blipFill>
        <p:spPr>
          <a:xfrm>
            <a:off x="5809970" y="2934631"/>
            <a:ext cx="998449" cy="706264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4"/>
          <a:stretch/>
        </p:blipFill>
        <p:spPr>
          <a:xfrm>
            <a:off x="5773038" y="4318557"/>
            <a:ext cx="992992" cy="724319"/>
          </a:xfrm>
          <a:prstGeom prst="rect">
            <a:avLst/>
          </a:prstGeom>
        </p:spPr>
      </p:pic>
      <p:pic>
        <p:nvPicPr>
          <p:cNvPr id="89" name="Imagen 8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13" r="18243" b="4126"/>
          <a:stretch/>
        </p:blipFill>
        <p:spPr>
          <a:xfrm>
            <a:off x="924204" y="2950526"/>
            <a:ext cx="1017501" cy="727577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8"/>
          <a:srcRect r="5973"/>
          <a:stretch/>
        </p:blipFill>
        <p:spPr>
          <a:xfrm>
            <a:off x="4174359" y="2950526"/>
            <a:ext cx="1014079" cy="687929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3786" y="4318596"/>
            <a:ext cx="1031047" cy="724240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 rotWithShape="1">
          <a:blip r:embed="rId10"/>
          <a:srcRect/>
          <a:stretch/>
        </p:blipFill>
        <p:spPr>
          <a:xfrm>
            <a:off x="7330445" y="4296973"/>
            <a:ext cx="1012158" cy="710664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96465" y="4318557"/>
            <a:ext cx="1012158" cy="710512"/>
          </a:xfrm>
          <a:prstGeom prst="rect">
            <a:avLst/>
          </a:prstGeom>
        </p:spPr>
      </p:pic>
      <p:pic>
        <p:nvPicPr>
          <p:cNvPr id="90" name="Imagen 89"/>
          <p:cNvPicPr>
            <a:picLocks noChangeAspect="1"/>
          </p:cNvPicPr>
          <p:nvPr/>
        </p:nvPicPr>
        <p:blipFill rotWithShape="1">
          <a:blip r:embed="rId12"/>
          <a:srcRect t="791" r="-2398" b="6921"/>
          <a:stretch/>
        </p:blipFill>
        <p:spPr>
          <a:xfrm>
            <a:off x="2589924" y="2950526"/>
            <a:ext cx="1026864" cy="707306"/>
          </a:xfrm>
          <a:prstGeom prst="rect">
            <a:avLst/>
          </a:prstGeom>
        </p:spPr>
      </p:pic>
      <p:pic>
        <p:nvPicPr>
          <p:cNvPr id="91" name="Imagen 90"/>
          <p:cNvPicPr>
            <a:picLocks noChangeAspect="1"/>
          </p:cNvPicPr>
          <p:nvPr/>
        </p:nvPicPr>
        <p:blipFill rotWithShape="1">
          <a:blip r:embed="rId13"/>
          <a:srcRect l="3233" t="705"/>
          <a:stretch/>
        </p:blipFill>
        <p:spPr>
          <a:xfrm>
            <a:off x="2539441" y="4284637"/>
            <a:ext cx="1038119" cy="710516"/>
          </a:xfrm>
          <a:prstGeom prst="rect">
            <a:avLst/>
          </a:prstGeom>
        </p:spPr>
      </p:pic>
      <p:grpSp>
        <p:nvGrpSpPr>
          <p:cNvPr id="6" name="Grupo 5"/>
          <p:cNvGrpSpPr/>
          <p:nvPr/>
        </p:nvGrpSpPr>
        <p:grpSpPr>
          <a:xfrm>
            <a:off x="685381" y="5730883"/>
            <a:ext cx="8021962" cy="592411"/>
            <a:chOff x="685381" y="5784886"/>
            <a:chExt cx="8021962" cy="592411"/>
          </a:xfrm>
        </p:grpSpPr>
        <p:grpSp>
          <p:nvGrpSpPr>
            <p:cNvPr id="5" name="Grupo 4"/>
            <p:cNvGrpSpPr/>
            <p:nvPr/>
          </p:nvGrpSpPr>
          <p:grpSpPr>
            <a:xfrm>
              <a:off x="685381" y="5784886"/>
              <a:ext cx="8021962" cy="592411"/>
              <a:chOff x="881434" y="5657802"/>
              <a:chExt cx="8021962" cy="592411"/>
            </a:xfrm>
          </p:grpSpPr>
          <p:sp>
            <p:nvSpPr>
              <p:cNvPr id="32" name="CuadroTexto 31"/>
              <p:cNvSpPr txBox="1"/>
              <p:nvPr/>
            </p:nvSpPr>
            <p:spPr>
              <a:xfrm>
                <a:off x="8172915" y="5745389"/>
                <a:ext cx="73048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000" b="1" dirty="0" err="1">
                    <a:solidFill>
                      <a:srgbClr val="FF69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Water</a:t>
                </a:r>
                <a:endParaRPr lang="es-ES" sz="1000" b="1" dirty="0">
                  <a:solidFill>
                    <a:srgbClr val="FF69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grpSp>
            <p:nvGrpSpPr>
              <p:cNvPr id="4" name="Grupo 3"/>
              <p:cNvGrpSpPr/>
              <p:nvPr/>
            </p:nvGrpSpPr>
            <p:grpSpPr>
              <a:xfrm>
                <a:off x="881434" y="5657802"/>
                <a:ext cx="7231804" cy="592411"/>
                <a:chOff x="881434" y="5657802"/>
                <a:chExt cx="7231804" cy="592411"/>
              </a:xfrm>
            </p:grpSpPr>
            <p:pic>
              <p:nvPicPr>
                <p:cNvPr id="1026" name="Picture 2" descr="https://applus.media/en/dam/jcr:3d373ccb-d8ed-4aa8-84c6-3178f671fc2b/mining%20(helmet).png"/>
                <p:cNvPicPr>
                  <a:picLocks noChangeAspect="1" noChangeArrowheads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54750" y="5690430"/>
                  <a:ext cx="496599" cy="47183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030" name="Picture 6" descr="https://applus.media/en/dam/jcr:78ad39a3-b2ff-473c-9771-06e27447a1d6/technical%20asistance.png"/>
                <p:cNvPicPr>
                  <a:picLocks noChangeAspect="1" noChangeArrowheads="1"/>
                </p:cNvPicPr>
                <p:nvPr/>
              </p:nvPicPr>
              <p:blipFill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17063" y="5661196"/>
                  <a:ext cx="507564" cy="49948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86" name="Picture 4" descr="https://applus.media/en/dam/jcr:a14ba58f-0d59-4bfe-9fdd-36f08a0b4136/engineering.png"/>
                <p:cNvPicPr>
                  <a:picLocks noChangeAspect="1" noChangeArrowheads="1"/>
                </p:cNvPicPr>
                <p:nvPr/>
              </p:nvPicPr>
              <p:blipFill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81434" y="5673096"/>
                  <a:ext cx="492480" cy="48916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95" name="CuadroTexto 94"/>
                <p:cNvSpPr txBox="1"/>
                <p:nvPr/>
              </p:nvSpPr>
              <p:spPr>
                <a:xfrm>
                  <a:off x="4899655" y="5797947"/>
                  <a:ext cx="77947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000" b="1" dirty="0" err="1">
                      <a:solidFill>
                        <a:srgbClr val="FF6900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Mining</a:t>
                  </a:r>
                  <a:endParaRPr lang="es-ES" sz="1000" b="1" dirty="0">
                    <a:solidFill>
                      <a:srgbClr val="FF69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96" name="CuadroTexto 95"/>
                <p:cNvSpPr txBox="1"/>
                <p:nvPr/>
              </p:nvSpPr>
              <p:spPr>
                <a:xfrm>
                  <a:off x="3173594" y="5782104"/>
                  <a:ext cx="954613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b="1" dirty="0">
                      <a:solidFill>
                        <a:srgbClr val="FF6900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Buildings</a:t>
                  </a:r>
                </a:p>
              </p:txBody>
            </p:sp>
            <p:sp>
              <p:nvSpPr>
                <p:cNvPr id="88" name="Rectángulo 87"/>
                <p:cNvSpPr/>
                <p:nvPr/>
              </p:nvSpPr>
              <p:spPr>
                <a:xfrm>
                  <a:off x="1365242" y="5707013"/>
                  <a:ext cx="1216010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GB" sz="1000" b="1" dirty="0">
                      <a:solidFill>
                        <a:srgbClr val="FF6900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Civil</a:t>
                  </a:r>
                </a:p>
                <a:p>
                  <a:r>
                    <a:rPr lang="en-GB" sz="1000" b="1" dirty="0">
                      <a:solidFill>
                        <a:srgbClr val="FF6900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Infrastructure </a:t>
                  </a:r>
                </a:p>
              </p:txBody>
            </p:sp>
            <p:sp>
              <p:nvSpPr>
                <p:cNvPr id="30" name="CuadroTexto 29"/>
                <p:cNvSpPr txBox="1"/>
                <p:nvPr/>
              </p:nvSpPr>
              <p:spPr>
                <a:xfrm>
                  <a:off x="6450126" y="5696215"/>
                  <a:ext cx="1130448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b="1" dirty="0">
                      <a:solidFill>
                        <a:srgbClr val="FF6900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Industrial</a:t>
                  </a:r>
                </a:p>
                <a:p>
                  <a:r>
                    <a:rPr lang="en-GB" sz="1000" b="1" dirty="0">
                      <a:solidFill>
                        <a:srgbClr val="FF6900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Construction</a:t>
                  </a:r>
                </a:p>
                <a:p>
                  <a:endParaRPr lang="es-ES" sz="1000" b="1" dirty="0">
                    <a:solidFill>
                      <a:srgbClr val="FF69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pic>
              <p:nvPicPr>
                <p:cNvPr id="33" name="Picture 10" descr="https://applus.media/en/dam/jcr:64a5ad01-a061-4dc9-90eb-96584809fb63/drop.png"/>
                <p:cNvPicPr>
                  <a:picLocks noChangeAspect="1" noChangeArrowheads="1"/>
                </p:cNvPicPr>
                <p:nvPr/>
              </p:nvPicPr>
              <p:blipFill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14572" y="5657802"/>
                  <a:ext cx="498666" cy="48916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pic>
          <p:nvPicPr>
            <p:cNvPr id="3074" name="Picture 2" descr="https://applus.media/en/dam/jcr:e57f69fb-0129-439e-a218-5bcceabeca34/construction%20(crane%202).png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1090" y="5800140"/>
              <a:ext cx="497124" cy="489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CuadroTexto 23">
            <a:extLst>
              <a:ext uri="{FF2B5EF4-FFF2-40B4-BE49-F238E27FC236}">
                <a16:creationId xmlns:a16="http://schemas.microsoft.com/office/drawing/2014/main" id="{7613DD2B-56C7-DCDB-DBC9-3C91D47CADE8}"/>
              </a:ext>
            </a:extLst>
          </p:cNvPr>
          <p:cNvSpPr txBox="1"/>
          <p:nvPr/>
        </p:nvSpPr>
        <p:spPr>
          <a:xfrm>
            <a:off x="3076303" y="5205635"/>
            <a:ext cx="295717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Markets</a:t>
            </a:r>
          </a:p>
        </p:txBody>
      </p:sp>
      <p:graphicFrame>
        <p:nvGraphicFramePr>
          <p:cNvPr id="37" name="Tabla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112824"/>
              </p:ext>
            </p:extLst>
          </p:nvPr>
        </p:nvGraphicFramePr>
        <p:xfrm>
          <a:off x="195938" y="130972"/>
          <a:ext cx="7222581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8886">
                  <a:extLst>
                    <a:ext uri="{9D8B030D-6E8A-4147-A177-3AD203B41FA5}">
                      <a16:colId xmlns:a16="http://schemas.microsoft.com/office/drawing/2014/main" val="71895848"/>
                    </a:ext>
                  </a:extLst>
                </a:gridCol>
                <a:gridCol w="663293">
                  <a:extLst>
                    <a:ext uri="{9D8B030D-6E8A-4147-A177-3AD203B41FA5}">
                      <a16:colId xmlns:a16="http://schemas.microsoft.com/office/drawing/2014/main" val="3766554168"/>
                    </a:ext>
                  </a:extLst>
                </a:gridCol>
                <a:gridCol w="998496">
                  <a:extLst>
                    <a:ext uri="{9D8B030D-6E8A-4147-A177-3AD203B41FA5}">
                      <a16:colId xmlns:a16="http://schemas.microsoft.com/office/drawing/2014/main" val="3800870121"/>
                    </a:ext>
                  </a:extLst>
                </a:gridCol>
                <a:gridCol w="704821">
                  <a:extLst>
                    <a:ext uri="{9D8B030D-6E8A-4147-A177-3AD203B41FA5}">
                      <a16:colId xmlns:a16="http://schemas.microsoft.com/office/drawing/2014/main" val="2834670920"/>
                    </a:ext>
                  </a:extLst>
                </a:gridCol>
                <a:gridCol w="2957400">
                  <a:extLst>
                    <a:ext uri="{9D8B030D-6E8A-4147-A177-3AD203B41FA5}">
                      <a16:colId xmlns:a16="http://schemas.microsoft.com/office/drawing/2014/main" val="1214430686"/>
                    </a:ext>
                  </a:extLst>
                </a:gridCol>
                <a:gridCol w="979685">
                  <a:extLst>
                    <a:ext uri="{9D8B030D-6E8A-4147-A177-3AD203B41FA5}">
                      <a16:colId xmlns:a16="http://schemas.microsoft.com/office/drawing/2014/main" val="881644653"/>
                    </a:ext>
                  </a:extLst>
                </a:gridCol>
              </a:tblGrid>
              <a:tr h="320474"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Applus+ Group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About Us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Global Presence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rgbClr val="FF69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Markets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Our Brands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9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83243926"/>
                  </a:ext>
                </a:extLst>
              </a:tr>
            </a:tbl>
          </a:graphicData>
        </a:graphic>
      </p:graphicFrame>
      <p:pic>
        <p:nvPicPr>
          <p:cNvPr id="38" name="Imagen 37">
            <a:extLst>
              <a:ext uri="{FF2B5EF4-FFF2-40B4-BE49-F238E27FC236}">
                <a16:creationId xmlns:a16="http://schemas.microsoft.com/office/drawing/2014/main" id="{A1767CD7-02E3-48AE-9759-52CDBAA29B74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536065" y="116756"/>
            <a:ext cx="1226939" cy="37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675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1"/>
          <p:cNvSpPr txBox="1">
            <a:spLocks/>
          </p:cNvSpPr>
          <p:nvPr/>
        </p:nvSpPr>
        <p:spPr>
          <a:xfrm>
            <a:off x="991245" y="699435"/>
            <a:ext cx="4217378" cy="3562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939" b="1" dirty="0">
                <a:solidFill>
                  <a:srgbClr val="FF6900"/>
                </a:solidFill>
                <a:latin typeface="Tahoma"/>
              </a:rPr>
              <a:t>Renewable Energy</a:t>
            </a:r>
          </a:p>
        </p:txBody>
      </p:sp>
      <p:pic>
        <p:nvPicPr>
          <p:cNvPr id="34" name="Picture 16" descr="https://applus.media/en/dam/jcr:2bb4805c-4781-4eaf-aa42-23f2eebf300d/energy%20efficiency%20(plug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25" y="625635"/>
            <a:ext cx="592690" cy="581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Rectángulo 3">
            <a:extLst>
              <a:ext uri="{FF2B5EF4-FFF2-40B4-BE49-F238E27FC236}">
                <a16:creationId xmlns:a16="http://schemas.microsoft.com/office/drawing/2014/main" id="{B208D2CF-97B4-04F1-4633-2D3AACF594C7}"/>
              </a:ext>
            </a:extLst>
          </p:cNvPr>
          <p:cNvSpPr/>
          <p:nvPr/>
        </p:nvSpPr>
        <p:spPr>
          <a:xfrm>
            <a:off x="991245" y="1030025"/>
            <a:ext cx="8038455" cy="3231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buClr>
                <a:srgbClr val="FF6900"/>
              </a:buClr>
            </a:pP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Applus+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delivers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FF6900"/>
                </a:solidFill>
                <a:latin typeface="Tahoma" panose="020B0604030504040204" pitchFamily="34" charset="0"/>
              </a:rPr>
              <a:t>services</a:t>
            </a:r>
            <a:r>
              <a:rPr lang="es-ES" sz="1200" dirty="0">
                <a:solidFill>
                  <a:srgbClr val="FF6900"/>
                </a:solidFill>
                <a:latin typeface="Tahoma" panose="020B0604030504040204" pitchFamily="34" charset="0"/>
              </a:rPr>
              <a:t> and </a:t>
            </a:r>
            <a:r>
              <a:rPr lang="es-ES" sz="1200" dirty="0" err="1">
                <a:solidFill>
                  <a:srgbClr val="FF6900"/>
                </a:solidFill>
                <a:latin typeface="Tahoma" panose="020B0604030504040204" pitchFamily="34" charset="0"/>
              </a:rPr>
              <a:t>solutions</a:t>
            </a:r>
            <a:r>
              <a:rPr lang="es-ES" sz="1200" dirty="0">
                <a:solidFill>
                  <a:srgbClr val="FF6900"/>
                </a:solidFill>
                <a:latin typeface="Tahoma" panose="020B0604030504040204" pitchFamily="34" charset="0"/>
              </a:rPr>
              <a:t> 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 to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our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clients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 in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all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 </a:t>
            </a:r>
            <a:r>
              <a:rPr lang="es-ES" sz="1200" dirty="0" err="1">
                <a:solidFill>
                  <a:srgbClr val="746661"/>
                </a:solidFill>
                <a:latin typeface="Tahoma" panose="020B0604030504040204" pitchFamily="34" charset="0"/>
              </a:rPr>
              <a:t>continents</a:t>
            </a:r>
            <a:r>
              <a:rPr lang="es-ES" sz="1200" dirty="0">
                <a:solidFill>
                  <a:srgbClr val="746661"/>
                </a:solidFill>
                <a:latin typeface="Tahoma" panose="020B0604030504040204" pitchFamily="34" charset="0"/>
              </a:rPr>
              <a:t>.</a:t>
            </a:r>
            <a:endParaRPr lang="es-ES" sz="1200" dirty="0">
              <a:solidFill>
                <a:srgbClr val="FF6900"/>
              </a:solidFill>
              <a:highlight>
                <a:srgbClr val="FFFF00"/>
              </a:highlight>
              <a:latin typeface="Tahoma" panose="020B0604030504040204" pitchFamily="34" charset="0"/>
            </a:endParaRP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5863470"/>
              </p:ext>
            </p:extLst>
          </p:nvPr>
        </p:nvGraphicFramePr>
        <p:xfrm>
          <a:off x="647328" y="2247818"/>
          <a:ext cx="8115676" cy="3088661"/>
        </p:xfrm>
        <a:graphic>
          <a:graphicData uri="http://schemas.openxmlformats.org/drawingml/2006/table">
            <a:tbl>
              <a:tblPr firstRow="1" firstCol="1" bandRow="1"/>
              <a:tblGrid>
                <a:gridCol w="1483969">
                  <a:extLst>
                    <a:ext uri="{9D8B030D-6E8A-4147-A177-3AD203B41FA5}">
                      <a16:colId xmlns:a16="http://schemas.microsoft.com/office/drawing/2014/main" val="1023051104"/>
                    </a:ext>
                  </a:extLst>
                </a:gridCol>
                <a:gridCol w="1570373">
                  <a:extLst>
                    <a:ext uri="{9D8B030D-6E8A-4147-A177-3AD203B41FA5}">
                      <a16:colId xmlns:a16="http://schemas.microsoft.com/office/drawing/2014/main" val="438256162"/>
                    </a:ext>
                  </a:extLst>
                </a:gridCol>
                <a:gridCol w="128467">
                  <a:extLst>
                    <a:ext uri="{9D8B030D-6E8A-4147-A177-3AD203B41FA5}">
                      <a16:colId xmlns:a16="http://schemas.microsoft.com/office/drawing/2014/main" val="1914362440"/>
                    </a:ext>
                  </a:extLst>
                </a:gridCol>
                <a:gridCol w="1602541">
                  <a:extLst>
                    <a:ext uri="{9D8B030D-6E8A-4147-A177-3AD203B41FA5}">
                      <a16:colId xmlns:a16="http://schemas.microsoft.com/office/drawing/2014/main" val="4168195312"/>
                    </a:ext>
                  </a:extLst>
                </a:gridCol>
                <a:gridCol w="1285688">
                  <a:extLst>
                    <a:ext uri="{9D8B030D-6E8A-4147-A177-3AD203B41FA5}">
                      <a16:colId xmlns:a16="http://schemas.microsoft.com/office/drawing/2014/main" val="1985902848"/>
                    </a:ext>
                  </a:extLst>
                </a:gridCol>
                <a:gridCol w="2044638">
                  <a:extLst>
                    <a:ext uri="{9D8B030D-6E8A-4147-A177-3AD203B41FA5}">
                      <a16:colId xmlns:a16="http://schemas.microsoft.com/office/drawing/2014/main" val="2736368062"/>
                    </a:ext>
                  </a:extLst>
                </a:gridCol>
              </a:tblGrid>
              <a:tr h="238231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IPP Tender</a:t>
                      </a:r>
                      <a:r>
                        <a:rPr lang="es-ES" sz="980" kern="1200" baseline="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Support</a:t>
                      </a:r>
                      <a:endParaRPr lang="es-ES" sz="980" kern="1200" dirty="0">
                        <a:solidFill>
                          <a:srgbClr val="746661"/>
                        </a:solidFill>
                        <a:latin typeface="Tahom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36737" marR="36737" marT="0" marB="0" anchor="ctr">
                    <a:lnL w="9525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Technical</a:t>
                      </a:r>
                      <a:r>
                        <a:rPr lang="es-ES" sz="980" kern="1200" baseline="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Due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Diligence</a:t>
                      </a:r>
                      <a:endParaRPr lang="es-ES" sz="980" kern="1200" dirty="0">
                        <a:solidFill>
                          <a:srgbClr val="746661"/>
                        </a:solidFill>
                        <a:latin typeface="Tahom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36737" marR="36737" marT="0" marB="0" anchor="ctr">
                    <a:lnL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Owner’s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Engineering</a:t>
                      </a:r>
                      <a:endParaRPr lang="es-ES" sz="980" kern="1200" dirty="0">
                        <a:solidFill>
                          <a:srgbClr val="746661"/>
                        </a:solidFill>
                        <a:latin typeface="Tahom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36737" marR="36737" marT="0" marB="0" anchor="ctr">
                    <a:lnL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Blip>
                          <a:blip r:embed="rId3"/>
                        </a:buBlip>
                      </a:pPr>
                      <a:endParaRPr lang="es-E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Commissioning</a:t>
                      </a:r>
                      <a:r>
                        <a:rPr lang="es-ES" sz="980" kern="1200" baseline="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baseline="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Supervision</a:t>
                      </a:r>
                      <a:r>
                        <a:rPr lang="es-ES" sz="980" kern="1200" baseline="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&amp; Management</a:t>
                      </a:r>
                      <a:endParaRPr lang="es-ES" sz="980" kern="1200" dirty="0">
                        <a:solidFill>
                          <a:srgbClr val="746661"/>
                        </a:solidFill>
                        <a:latin typeface="Tahoma" panose="020B0604030504040204" pitchFamily="34" charset="0"/>
                        <a:ea typeface="+mn-ea"/>
                        <a:cs typeface="+mn-cs"/>
                      </a:endParaRPr>
                    </a:p>
                    <a:p>
                      <a:pPr marL="0" lvl="0" indent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es-ES" sz="980" kern="1200" dirty="0">
                        <a:solidFill>
                          <a:srgbClr val="746661"/>
                        </a:solidFill>
                        <a:latin typeface="Tahoma" panose="020B0604030504040204" pitchFamily="34" charset="0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80" dirty="0"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98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80" dirty="0"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98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80" dirty="0"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98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Technical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Due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Diligence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(M&amp;A)</a:t>
                      </a:r>
                    </a:p>
                  </a:txBody>
                  <a:tcPr marL="36737" marR="36737" marT="0" marB="0" anchor="ctr">
                    <a:lnL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1671496"/>
                  </a:ext>
                </a:extLst>
              </a:tr>
              <a:tr h="448206">
                <a:tc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Pre-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feasibility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Analysis</a:t>
                      </a:r>
                      <a:endParaRPr lang="es-ES" sz="980" kern="1200" dirty="0">
                        <a:solidFill>
                          <a:srgbClr val="746661"/>
                        </a:solidFill>
                        <a:latin typeface="Tahom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36737" marR="36737" marT="0" marB="0" anchor="ctr">
                    <a:lnL w="9525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s-ES" sz="980" kern="1200" baseline="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Preliminary</a:t>
                      </a:r>
                      <a:r>
                        <a:rPr lang="es-ES" sz="980" kern="1200" baseline="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Technical </a:t>
                      </a:r>
                      <a:r>
                        <a:rPr lang="es-ES" sz="980" kern="1200" baseline="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Studies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: EIA,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connection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studies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topography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es-ES" sz="980" kern="1200" baseline="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etc.</a:t>
                      </a:r>
                      <a:endParaRPr lang="es-ES" sz="980" kern="1200" dirty="0">
                        <a:solidFill>
                          <a:srgbClr val="746661"/>
                        </a:solidFill>
                        <a:latin typeface="Tahom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36737" marR="36737" marT="0" marB="0" anchor="ctr">
                    <a:lnL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Detailed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Design</a:t>
                      </a:r>
                      <a:endParaRPr lang="es-ES" sz="980" kern="1200" dirty="0">
                        <a:solidFill>
                          <a:srgbClr val="746661"/>
                        </a:solidFill>
                        <a:latin typeface="Tahom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36737" marR="36737" marT="0" marB="0" anchor="ctr">
                    <a:lnL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Blip>
                          <a:blip r:embed="rId3"/>
                        </a:buBlip>
                      </a:pPr>
                      <a:endParaRPr lang="es-E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E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Independent</a:t>
                      </a:r>
                      <a:r>
                        <a:rPr lang="es-ES" sz="980" kern="1200" baseline="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Audits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36737" marR="36737" marT="0" marB="0" anchor="ctr">
                    <a:lnL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6349827"/>
                  </a:ext>
                </a:extLst>
              </a:tr>
              <a:tr h="298804">
                <a:tc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Red-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Flag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Analysis</a:t>
                      </a:r>
                      <a:endParaRPr lang="es-ES" sz="980" kern="1200" dirty="0">
                        <a:solidFill>
                          <a:srgbClr val="746661"/>
                        </a:solidFill>
                        <a:latin typeface="Tahom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36737" marR="36737" marT="0" marB="0" anchor="ctr">
                    <a:lnL w="9525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Support</a:t>
                      </a:r>
                      <a:r>
                        <a:rPr lang="es-ES" sz="980" kern="1200" baseline="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baseline="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on</a:t>
                      </a:r>
                      <a:r>
                        <a:rPr lang="es-ES" sz="980" kern="1200" baseline="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baseline="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main</a:t>
                      </a:r>
                      <a:r>
                        <a:rPr lang="es-ES" sz="980" kern="1200" baseline="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baseline="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contracts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equipment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, EPC/O&amp;M</a:t>
                      </a:r>
                    </a:p>
                  </a:txBody>
                  <a:tcPr marL="36737" marR="36737" marT="0" marB="0" anchor="ctr">
                    <a:lnL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Supervision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of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Manufacturing</a:t>
                      </a:r>
                      <a:r>
                        <a:rPr lang="es-ES" sz="980" kern="1200" baseline="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and </a:t>
                      </a:r>
                      <a:r>
                        <a:rPr lang="es-ES" sz="980" kern="1200" baseline="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Quality</a:t>
                      </a:r>
                      <a:r>
                        <a:rPr lang="es-ES" sz="980" kern="1200" baseline="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baseline="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Testing</a:t>
                      </a:r>
                      <a:endParaRPr lang="es-ES" sz="980" kern="1200" dirty="0">
                        <a:solidFill>
                          <a:srgbClr val="746661"/>
                        </a:solidFill>
                        <a:latin typeface="Tahom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36737" marR="36737" marT="0" marB="0" anchor="ctr">
                    <a:lnL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Blip>
                          <a:blip r:embed="rId3"/>
                        </a:buBlip>
                      </a:pPr>
                      <a:endParaRPr lang="es-E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ES" sz="98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Inspections</a:t>
                      </a:r>
                      <a:r>
                        <a:rPr lang="es-ES" sz="980" kern="1200" baseline="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: civil, </a:t>
                      </a:r>
                      <a:r>
                        <a:rPr lang="es-ES" sz="980" kern="1200" baseline="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mechanical</a:t>
                      </a:r>
                      <a:r>
                        <a:rPr lang="es-ES" sz="980" kern="1200" baseline="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s-ES" sz="980" kern="1200" baseline="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electrical</a:t>
                      </a:r>
                      <a:r>
                        <a:rPr lang="es-ES" sz="980" kern="1200" baseline="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s-ES" sz="980" kern="1200" baseline="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environmental</a:t>
                      </a:r>
                      <a:r>
                        <a:rPr lang="es-ES" sz="980" kern="1200" baseline="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and HSE</a:t>
                      </a:r>
                      <a:endParaRPr lang="es-ES" sz="980" kern="1200" dirty="0">
                        <a:solidFill>
                          <a:srgbClr val="746661"/>
                        </a:solidFill>
                        <a:latin typeface="Tahom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36737" marR="36737" marT="0" marB="0" anchor="ctr">
                    <a:lnL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7294514"/>
                  </a:ext>
                </a:extLst>
              </a:tr>
              <a:tr h="282157">
                <a:tc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Basic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Engineering</a:t>
                      </a:r>
                      <a:endParaRPr lang="es-ES" sz="980" kern="1200" dirty="0">
                        <a:solidFill>
                          <a:srgbClr val="746661"/>
                        </a:solidFill>
                        <a:latin typeface="Tahom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36737" marR="36737" marT="0" marB="0" anchor="ctr">
                    <a:lnL w="9525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Technical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Specifications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Review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36737" marR="36737" marT="0" marB="0" anchor="ctr">
                    <a:lnL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Support in FAT</a:t>
                      </a:r>
                    </a:p>
                    <a:p>
                      <a:pPr marL="0" lvl="0" indent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es-ES" sz="980" kern="1200" dirty="0">
                        <a:solidFill>
                          <a:srgbClr val="746661"/>
                        </a:solidFill>
                        <a:latin typeface="Tahom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36737" marR="36737" marT="0" marB="0" anchor="ctr">
                    <a:lnL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Blip>
                          <a:blip r:embed="rId3"/>
                        </a:buBlip>
                      </a:pPr>
                      <a:endParaRPr lang="es-E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ES" sz="98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Electrical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testing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/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Predictive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maintenance</a:t>
                      </a:r>
                      <a:endParaRPr lang="es-ES" sz="980" kern="1200" dirty="0">
                        <a:solidFill>
                          <a:srgbClr val="746661"/>
                        </a:solidFill>
                        <a:latin typeface="Tahoma" panose="020B0604030504040204" pitchFamily="34" charset="0"/>
                        <a:ea typeface="+mn-ea"/>
                        <a:cs typeface="+mn-cs"/>
                      </a:endParaRPr>
                    </a:p>
                    <a:p>
                      <a:pPr marL="0" lvl="0" indent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es-ES" sz="980" kern="1200" dirty="0">
                        <a:solidFill>
                          <a:srgbClr val="746661"/>
                        </a:solidFill>
                        <a:latin typeface="Tahom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36737" marR="36737" marT="0" marB="0" anchor="ctr">
                    <a:lnL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051952"/>
                  </a:ext>
                </a:extLst>
              </a:tr>
              <a:tr h="377705">
                <a:tc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Resource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and Energy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production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studies</a:t>
                      </a:r>
                      <a:endParaRPr lang="es-ES" sz="980" kern="1200" dirty="0">
                        <a:solidFill>
                          <a:srgbClr val="746661"/>
                        </a:solidFill>
                        <a:latin typeface="Tahom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36737" marR="36737" marT="0" marB="0" anchor="ctr">
                    <a:lnL w="9525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es-ES" sz="980" kern="1200" dirty="0">
                        <a:solidFill>
                          <a:srgbClr val="746661"/>
                        </a:solidFill>
                        <a:latin typeface="Tahom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36737" marR="36737" marT="0" marB="0" anchor="ctr">
                    <a:lnL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es-ES" sz="980" kern="1200" dirty="0">
                        <a:solidFill>
                          <a:srgbClr val="746661"/>
                        </a:solidFill>
                        <a:latin typeface="Tahom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36737" marR="36737" marT="0" marB="0" anchor="ctr">
                    <a:lnL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Blip>
                          <a:blip r:embed="rId3"/>
                        </a:buBlip>
                      </a:pPr>
                      <a:endParaRPr lang="es-E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ES" sz="98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es-ES" sz="980" kern="1200" dirty="0">
                        <a:solidFill>
                          <a:srgbClr val="746661"/>
                        </a:solidFill>
                        <a:latin typeface="Tahom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36737" marR="36737" marT="0" marB="0" anchor="ctr">
                    <a:lnL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2230759"/>
                  </a:ext>
                </a:extLst>
              </a:tr>
              <a:tr h="290285">
                <a:tc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Financial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model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review</a:t>
                      </a:r>
                      <a:endParaRPr lang="es-ES" sz="980" kern="1200" dirty="0">
                        <a:solidFill>
                          <a:srgbClr val="746661"/>
                        </a:solidFill>
                        <a:latin typeface="Tahom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36737" marR="36737" marT="0" marB="0" anchor="ctr">
                    <a:lnL w="9525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8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980" dirty="0">
                        <a:solidFill>
                          <a:srgbClr val="74666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8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Construction</a:t>
                      </a:r>
                      <a:r>
                        <a:rPr lang="es-ES" sz="980" baseline="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980" baseline="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management</a:t>
                      </a:r>
                      <a:endParaRPr lang="es-ES" sz="980" dirty="0">
                        <a:solidFill>
                          <a:srgbClr val="74666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E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36737" marR="36737" marT="0" marB="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0089750"/>
                  </a:ext>
                </a:extLst>
              </a:tr>
              <a:tr h="290285">
                <a:tc gridSpan="2">
                  <a:txBody>
                    <a:bodyPr/>
                    <a:lstStyle/>
                    <a:p>
                      <a:pPr marL="2286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8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CAPEX and OPEX </a:t>
                      </a:r>
                      <a:r>
                        <a:rPr lang="es-ES" sz="98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estimation</a:t>
                      </a:r>
                      <a:endParaRPr lang="es-ES" sz="980" dirty="0">
                        <a:solidFill>
                          <a:srgbClr val="74666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286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ES" sz="980" dirty="0">
                        <a:solidFill>
                          <a:srgbClr val="74666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3175" cap="flat" cmpd="sng" algn="ctr">
                      <a:solidFill>
                        <a:srgbClr val="FF69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8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Inspection</a:t>
                      </a:r>
                      <a:r>
                        <a:rPr lang="es-ES" sz="980" baseline="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</a:t>
                      </a:r>
                      <a:r>
                        <a:rPr lang="es-ES" sz="98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98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Testing</a:t>
                      </a:r>
                      <a:endParaRPr lang="es-ES" sz="980" dirty="0">
                        <a:solidFill>
                          <a:srgbClr val="74666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E4D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E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0707910"/>
                  </a:ext>
                </a:extLst>
              </a:tr>
              <a:tr h="26018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ES" sz="980" dirty="0">
                        <a:solidFill>
                          <a:srgbClr val="74666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8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Environmental</a:t>
                      </a:r>
                      <a:r>
                        <a:rPr lang="es-ES" sz="980" baseline="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980" baseline="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s-ES" sz="98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nspection</a:t>
                      </a:r>
                      <a:r>
                        <a:rPr lang="es-ES" sz="98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Control</a:t>
                      </a:r>
                      <a:endParaRPr lang="es-ES" sz="980" dirty="0">
                        <a:solidFill>
                          <a:srgbClr val="74666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31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E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2859927"/>
                  </a:ext>
                </a:extLst>
              </a:tr>
              <a:tr h="220707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8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Technical</a:t>
                      </a:r>
                      <a:r>
                        <a:rPr lang="es-ES" sz="980" baseline="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980" baseline="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Staffing</a:t>
                      </a:r>
                      <a:endParaRPr lang="es-ES" sz="980" dirty="0">
                        <a:solidFill>
                          <a:srgbClr val="74666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5581802"/>
                  </a:ext>
                </a:extLst>
              </a:tr>
              <a:tr h="219790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8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Health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&amp; Safety </a:t>
                      </a:r>
                      <a:r>
                        <a:rPr lang="es-ES" sz="980" kern="1200" dirty="0" err="1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Evaluation</a:t>
                      </a:r>
                      <a:r>
                        <a:rPr lang="es-ES" sz="980" kern="1200" dirty="0">
                          <a:solidFill>
                            <a:srgbClr val="74666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HSE</a:t>
                      </a:r>
                    </a:p>
                  </a:txBody>
                  <a:tcPr marL="36737" marR="36737" marT="0" marB="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1104987"/>
                  </a:ext>
                </a:extLst>
              </a:tr>
              <a:tr h="1371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37" marR="36737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5030732"/>
                  </a:ext>
                </a:extLst>
              </a:tr>
            </a:tbl>
          </a:graphicData>
        </a:graphic>
      </p:graphicFrame>
      <p:grpSp>
        <p:nvGrpSpPr>
          <p:cNvPr id="3" name="Grupo 2"/>
          <p:cNvGrpSpPr/>
          <p:nvPr/>
        </p:nvGrpSpPr>
        <p:grpSpPr>
          <a:xfrm>
            <a:off x="585083" y="5808776"/>
            <a:ext cx="8548636" cy="521335"/>
            <a:chOff x="517898" y="5615477"/>
            <a:chExt cx="8548636" cy="521335"/>
          </a:xfrm>
        </p:grpSpPr>
        <p:sp>
          <p:nvSpPr>
            <p:cNvPr id="47" name="CuadroTexto 46"/>
            <p:cNvSpPr txBox="1"/>
            <p:nvPr/>
          </p:nvSpPr>
          <p:spPr>
            <a:xfrm>
              <a:off x="6232631" y="5744551"/>
              <a:ext cx="11656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b="1" dirty="0" err="1">
                  <a:solidFill>
                    <a:srgbClr val="FF69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Hydrogen</a:t>
              </a:r>
              <a:endParaRPr lang="es-ES" sz="1000" b="1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8" name="CuadroTexto 47"/>
            <p:cNvSpPr txBox="1"/>
            <p:nvPr/>
          </p:nvSpPr>
          <p:spPr>
            <a:xfrm>
              <a:off x="2758265" y="5744552"/>
              <a:ext cx="115719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b="1" dirty="0">
                  <a:solidFill>
                    <a:srgbClr val="FF69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Solar PV &amp; CSP</a:t>
              </a:r>
            </a:p>
          </p:txBody>
        </p:sp>
        <p:sp>
          <p:nvSpPr>
            <p:cNvPr id="49" name="Rectángulo 48"/>
            <p:cNvSpPr/>
            <p:nvPr/>
          </p:nvSpPr>
          <p:spPr>
            <a:xfrm>
              <a:off x="1022713" y="5654806"/>
              <a:ext cx="165782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00" b="1" dirty="0">
                  <a:solidFill>
                    <a:srgbClr val="FF69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Wind onshore </a:t>
              </a:r>
            </a:p>
            <a:p>
              <a:r>
                <a:rPr lang="en-GB" sz="1000" b="1" dirty="0">
                  <a:solidFill>
                    <a:srgbClr val="FF69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&amp; offshore</a:t>
              </a:r>
            </a:p>
          </p:txBody>
        </p:sp>
        <p:sp>
          <p:nvSpPr>
            <p:cNvPr id="50" name="CuadroTexto 49"/>
            <p:cNvSpPr txBox="1"/>
            <p:nvPr/>
          </p:nvSpPr>
          <p:spPr>
            <a:xfrm>
              <a:off x="4721032" y="5744551"/>
              <a:ext cx="15459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b="1" dirty="0">
                  <a:solidFill>
                    <a:srgbClr val="FF69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Storage</a:t>
              </a:r>
            </a:p>
          </p:txBody>
        </p:sp>
        <p:pic>
          <p:nvPicPr>
            <p:cNvPr id="51" name="Picture 2" descr="https://applus.media/en/dam/jcr:7cb02d3b-5a64-4df1-986e-5055d731f000/power-(solar-power)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8571" y="5615477"/>
              <a:ext cx="491279" cy="4849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" name="Picture 4" descr="https://applus.media/en/dam/jcr:164ef88d-da4c-4b13-87a0-c62f370e39c9/hydrogen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4682" y="5637244"/>
              <a:ext cx="487949" cy="4816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6" descr="https://applus.media/en/dam/jcr:53d223dc-7c93-40b9-8eb7-69af4512e59b/power%20(wind%20power)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898" y="5615869"/>
              <a:ext cx="491280" cy="483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Picture 8" descr="https://applus.media/en/dam/jcr:8795aa9b-0acb-4dae-b84c-2ed22cda3791/energy%20(lightning%20flash)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3004" y="5637330"/>
              <a:ext cx="509180" cy="499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CuadroTexto 16"/>
            <p:cNvSpPr txBox="1"/>
            <p:nvPr/>
          </p:nvSpPr>
          <p:spPr>
            <a:xfrm>
              <a:off x="7900842" y="5731750"/>
              <a:ext cx="11656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b="1" dirty="0" err="1">
                  <a:solidFill>
                    <a:srgbClr val="FF69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Hydraulic</a:t>
              </a:r>
              <a:endParaRPr lang="es-ES" sz="1000" b="1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23" name="Picture 2" descr="https://applus.media/en/dam/jcr:0dbd4fe5-a9e8-4cae-a864-e7245e9326c2/drop%203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878" y="5849574"/>
            <a:ext cx="490075" cy="48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uadroTexto 23">
            <a:extLst>
              <a:ext uri="{FF2B5EF4-FFF2-40B4-BE49-F238E27FC236}">
                <a16:creationId xmlns:a16="http://schemas.microsoft.com/office/drawing/2014/main" id="{7613DD2B-56C7-DCDB-DBC9-3C91D47CADE8}"/>
              </a:ext>
            </a:extLst>
          </p:cNvPr>
          <p:cNvSpPr txBox="1"/>
          <p:nvPr/>
        </p:nvSpPr>
        <p:spPr>
          <a:xfrm>
            <a:off x="3099934" y="1406023"/>
            <a:ext cx="295717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Main Services</a:t>
            </a:r>
          </a:p>
        </p:txBody>
      </p:sp>
      <p:sp>
        <p:nvSpPr>
          <p:cNvPr id="20" name="CuadroTexto 23">
            <a:extLst>
              <a:ext uri="{FF2B5EF4-FFF2-40B4-BE49-F238E27FC236}">
                <a16:creationId xmlns:a16="http://schemas.microsoft.com/office/drawing/2014/main" id="{7613DD2B-56C7-DCDB-DBC9-3C91D47CADE8}"/>
              </a:ext>
            </a:extLst>
          </p:cNvPr>
          <p:cNvSpPr txBox="1"/>
          <p:nvPr/>
        </p:nvSpPr>
        <p:spPr>
          <a:xfrm>
            <a:off x="3203953" y="5377659"/>
            <a:ext cx="295717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>
                <a:solidFill>
                  <a:srgbClr val="FF6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Markets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672912" y="1748462"/>
            <a:ext cx="8090092" cy="464693"/>
            <a:chOff x="690607" y="1103738"/>
            <a:chExt cx="8090092" cy="464693"/>
          </a:xfrm>
        </p:grpSpPr>
        <p:sp>
          <p:nvSpPr>
            <p:cNvPr id="55" name="2 Pentágono"/>
            <p:cNvSpPr/>
            <p:nvPr/>
          </p:nvSpPr>
          <p:spPr>
            <a:xfrm>
              <a:off x="690607" y="1115045"/>
              <a:ext cx="1477463" cy="453386"/>
            </a:xfrm>
            <a:custGeom>
              <a:avLst/>
              <a:gdLst>
                <a:gd name="connsiteX0" fmla="*/ 0 w 2065653"/>
                <a:gd name="connsiteY0" fmla="*/ 0 h 601194"/>
                <a:gd name="connsiteX1" fmla="*/ 1992608 w 2065653"/>
                <a:gd name="connsiteY1" fmla="*/ 0 h 601194"/>
                <a:gd name="connsiteX2" fmla="*/ 2065653 w 2065653"/>
                <a:gd name="connsiteY2" fmla="*/ 300597 h 601194"/>
                <a:gd name="connsiteX3" fmla="*/ 1992608 w 2065653"/>
                <a:gd name="connsiteY3" fmla="*/ 601194 h 601194"/>
                <a:gd name="connsiteX4" fmla="*/ 0 w 2065653"/>
                <a:gd name="connsiteY4" fmla="*/ 601194 h 601194"/>
                <a:gd name="connsiteX5" fmla="*/ 73045 w 2065653"/>
                <a:gd name="connsiteY5" fmla="*/ 300597 h 601194"/>
                <a:gd name="connsiteX6" fmla="*/ 0 w 2065653"/>
                <a:gd name="connsiteY6" fmla="*/ 0 h 601194"/>
                <a:gd name="connsiteX0" fmla="*/ 0 w 2065653"/>
                <a:gd name="connsiteY0" fmla="*/ 0 h 601194"/>
                <a:gd name="connsiteX1" fmla="*/ 1992608 w 2065653"/>
                <a:gd name="connsiteY1" fmla="*/ 0 h 601194"/>
                <a:gd name="connsiteX2" fmla="*/ 2065653 w 2065653"/>
                <a:gd name="connsiteY2" fmla="*/ 300597 h 601194"/>
                <a:gd name="connsiteX3" fmla="*/ 1992608 w 2065653"/>
                <a:gd name="connsiteY3" fmla="*/ 601194 h 601194"/>
                <a:gd name="connsiteX4" fmla="*/ 0 w 2065653"/>
                <a:gd name="connsiteY4" fmla="*/ 601194 h 601194"/>
                <a:gd name="connsiteX5" fmla="*/ 4465 w 2065653"/>
                <a:gd name="connsiteY5" fmla="*/ 296025 h 601194"/>
                <a:gd name="connsiteX6" fmla="*/ 0 w 2065653"/>
                <a:gd name="connsiteY6" fmla="*/ 0 h 601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5653" h="601194">
                  <a:moveTo>
                    <a:pt x="0" y="0"/>
                  </a:moveTo>
                  <a:lnTo>
                    <a:pt x="1992608" y="0"/>
                  </a:lnTo>
                  <a:lnTo>
                    <a:pt x="2065653" y="300597"/>
                  </a:lnTo>
                  <a:lnTo>
                    <a:pt x="1992608" y="601194"/>
                  </a:lnTo>
                  <a:lnTo>
                    <a:pt x="0" y="601194"/>
                  </a:lnTo>
                  <a:cubicBezTo>
                    <a:pt x="1488" y="499471"/>
                    <a:pt x="2977" y="397748"/>
                    <a:pt x="4465" y="296025"/>
                  </a:cubicBezTo>
                  <a:cubicBezTo>
                    <a:pt x="2977" y="197350"/>
                    <a:pt x="1488" y="98675"/>
                    <a:pt x="0" y="0"/>
                  </a:cubicBezTo>
                  <a:close/>
                </a:path>
              </a:pathLst>
            </a:custGeom>
            <a:solidFill>
              <a:srgbClr val="C7BF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spcBef>
                  <a:spcPts val="579"/>
                </a:spcBef>
              </a:pPr>
              <a:r>
                <a:rPr lang="es-ES" sz="1100" b="1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Appraisal</a:t>
              </a:r>
              <a:r>
                <a:rPr lang="es-ES" sz="11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&amp; </a:t>
              </a:r>
              <a:r>
                <a:rPr lang="es-ES" sz="1100" b="1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Feasibility</a:t>
              </a:r>
              <a:endParaRPr lang="es-ES" sz="11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8" name="2 Pentágono"/>
            <p:cNvSpPr/>
            <p:nvPr/>
          </p:nvSpPr>
          <p:spPr>
            <a:xfrm>
              <a:off x="3779520" y="1106900"/>
              <a:ext cx="1709222" cy="450760"/>
            </a:xfrm>
            <a:prstGeom prst="chevron">
              <a:avLst>
                <a:gd name="adj" fmla="val 1215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spcBef>
                  <a:spcPts val="579"/>
                </a:spcBef>
              </a:pPr>
              <a:r>
                <a:rPr lang="es-ES" sz="1100" b="1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Construction</a:t>
              </a:r>
              <a:r>
                <a:rPr lang="es-ES" sz="11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Management</a:t>
              </a:r>
            </a:p>
          </p:txBody>
        </p:sp>
        <p:sp>
          <p:nvSpPr>
            <p:cNvPr id="59" name="2 Pentágono"/>
            <p:cNvSpPr/>
            <p:nvPr/>
          </p:nvSpPr>
          <p:spPr>
            <a:xfrm>
              <a:off x="5460274" y="1103738"/>
              <a:ext cx="1306286" cy="451068"/>
            </a:xfrm>
            <a:prstGeom prst="chevron">
              <a:avLst>
                <a:gd name="adj" fmla="val 12150"/>
              </a:avLst>
            </a:prstGeom>
            <a:solidFill>
              <a:srgbClr val="F6AA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spcBef>
                  <a:spcPts val="579"/>
                </a:spcBef>
              </a:pPr>
              <a:r>
                <a:rPr lang="es-ES" sz="1030" b="1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Commissioning</a:t>
              </a:r>
              <a:endParaRPr lang="es-ES" sz="103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0" name="2 Pentágono"/>
            <p:cNvSpPr/>
            <p:nvPr/>
          </p:nvSpPr>
          <p:spPr>
            <a:xfrm>
              <a:off x="6749142" y="1111084"/>
              <a:ext cx="2031557" cy="443722"/>
            </a:xfrm>
            <a:prstGeom prst="chevron">
              <a:avLst>
                <a:gd name="adj" fmla="val 12150"/>
              </a:avLst>
            </a:prstGeom>
            <a:solidFill>
              <a:srgbClr val="FF6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spcBef>
                  <a:spcPts val="579"/>
                </a:spcBef>
              </a:pPr>
              <a:r>
                <a:rPr lang="es-ES" sz="1100" b="1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Operation</a:t>
              </a:r>
              <a:endParaRPr lang="es-ES" sz="11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76" name="2 Pentágono"/>
            <p:cNvSpPr/>
            <p:nvPr/>
          </p:nvSpPr>
          <p:spPr>
            <a:xfrm>
              <a:off x="2149007" y="1111154"/>
              <a:ext cx="1647932" cy="450760"/>
            </a:xfrm>
            <a:prstGeom prst="chevron">
              <a:avLst>
                <a:gd name="adj" fmla="val 12150"/>
              </a:avLst>
            </a:prstGeom>
            <a:solidFill>
              <a:srgbClr val="AA9F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spcBef>
                  <a:spcPts val="579"/>
                </a:spcBef>
              </a:pPr>
              <a:r>
                <a:rPr lang="es-ES" sz="1100" b="1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Preconstruction</a:t>
              </a:r>
              <a:r>
                <a:rPr lang="es-ES" sz="11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and </a:t>
              </a:r>
              <a:r>
                <a:rPr lang="es-ES" sz="1100" b="1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Financing</a:t>
              </a:r>
              <a:endParaRPr lang="es-ES" sz="11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aphicFrame>
        <p:nvGraphicFramePr>
          <p:cNvPr id="27" name="Tab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697881"/>
              </p:ext>
            </p:extLst>
          </p:nvPr>
        </p:nvGraphicFramePr>
        <p:xfrm>
          <a:off x="195938" y="130972"/>
          <a:ext cx="7525663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7445">
                  <a:extLst>
                    <a:ext uri="{9D8B030D-6E8A-4147-A177-3AD203B41FA5}">
                      <a16:colId xmlns:a16="http://schemas.microsoft.com/office/drawing/2014/main" val="71895848"/>
                    </a:ext>
                  </a:extLst>
                </a:gridCol>
                <a:gridCol w="691127">
                  <a:extLst>
                    <a:ext uri="{9D8B030D-6E8A-4147-A177-3AD203B41FA5}">
                      <a16:colId xmlns:a16="http://schemas.microsoft.com/office/drawing/2014/main" val="3766554168"/>
                    </a:ext>
                  </a:extLst>
                </a:gridCol>
                <a:gridCol w="1040396">
                  <a:extLst>
                    <a:ext uri="{9D8B030D-6E8A-4147-A177-3AD203B41FA5}">
                      <a16:colId xmlns:a16="http://schemas.microsoft.com/office/drawing/2014/main" val="3800870121"/>
                    </a:ext>
                  </a:extLst>
                </a:gridCol>
                <a:gridCol w="734397">
                  <a:extLst>
                    <a:ext uri="{9D8B030D-6E8A-4147-A177-3AD203B41FA5}">
                      <a16:colId xmlns:a16="http://schemas.microsoft.com/office/drawing/2014/main" val="2834670920"/>
                    </a:ext>
                  </a:extLst>
                </a:gridCol>
                <a:gridCol w="3081502">
                  <a:extLst>
                    <a:ext uri="{9D8B030D-6E8A-4147-A177-3AD203B41FA5}">
                      <a16:colId xmlns:a16="http://schemas.microsoft.com/office/drawing/2014/main" val="1214430686"/>
                    </a:ext>
                  </a:extLst>
                </a:gridCol>
                <a:gridCol w="1020796">
                  <a:extLst>
                    <a:ext uri="{9D8B030D-6E8A-4147-A177-3AD203B41FA5}">
                      <a16:colId xmlns:a16="http://schemas.microsoft.com/office/drawing/2014/main" val="881644653"/>
                    </a:ext>
                  </a:extLst>
                </a:gridCol>
              </a:tblGrid>
              <a:tr h="320474"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Applus+ Group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About Us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Global Presence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rgbClr val="FF69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Markets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6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Our Brands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9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83243926"/>
                  </a:ext>
                </a:extLst>
              </a:tr>
            </a:tbl>
          </a:graphicData>
        </a:graphic>
      </p:graphicFrame>
      <p:pic>
        <p:nvPicPr>
          <p:cNvPr id="28" name="Imagen 27">
            <a:extLst>
              <a:ext uri="{FF2B5EF4-FFF2-40B4-BE49-F238E27FC236}">
                <a16:creationId xmlns:a16="http://schemas.microsoft.com/office/drawing/2014/main" id="{40408E5E-79C0-4E79-905B-41BD503D29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36065" y="116756"/>
            <a:ext cx="1226939" cy="37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6385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18574CA4FEBEB4DBA0D1FC8299675CD" ma:contentTypeVersion="14" ma:contentTypeDescription="Crear nuevo documento." ma:contentTypeScope="" ma:versionID="c076892bb8d88c292b0b738fc2549e87">
  <xsd:schema xmlns:xsd="http://www.w3.org/2001/XMLSchema" xmlns:xs="http://www.w3.org/2001/XMLSchema" xmlns:p="http://schemas.microsoft.com/office/2006/metadata/properties" xmlns:ns3="d3328322-305b-4e18-a29b-9210226e3451" xmlns:ns4="b20e7c0f-c20f-4430-9ec9-92d08aa1b950" targetNamespace="http://schemas.microsoft.com/office/2006/metadata/properties" ma:root="true" ma:fieldsID="d0891d2080b6cba5f358574c9adffbe9" ns3:_="" ns4:_="">
    <xsd:import namespace="d3328322-305b-4e18-a29b-9210226e3451"/>
    <xsd:import namespace="b20e7c0f-c20f-4430-9ec9-92d08aa1b95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328322-305b-4e18-a29b-9210226e34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0e7c0f-c20f-4430-9ec9-92d08aa1b95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BA0C09-B31B-499E-9C40-FDF8757E81D6}">
  <ds:schemaRefs>
    <ds:schemaRef ds:uri="http://purl.org/dc/terms/"/>
    <ds:schemaRef ds:uri="b20e7c0f-c20f-4430-9ec9-92d08aa1b950"/>
    <ds:schemaRef ds:uri="d3328322-305b-4e18-a29b-9210226e3451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2491E2B5-C4A3-46EF-8303-1486368AA6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3328322-305b-4e18-a29b-9210226e3451"/>
    <ds:schemaRef ds:uri="b20e7c0f-c20f-4430-9ec9-92d08aa1b9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D18D5AC-CEF1-43B9-8063-B92652A044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22004</TotalTime>
  <Words>1596</Words>
  <Application>Microsoft Office PowerPoint</Application>
  <PresentationFormat>Presentación en pantalla (4:3)</PresentationFormat>
  <Paragraphs>422</Paragraphs>
  <Slides>15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Symbol</vt:lpstr>
      <vt:lpstr>Tahoma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Applus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Portada</dc:title>
  <dc:creator>CAMILA TOBAR AYALA</dc:creator>
  <cp:lastModifiedBy>ARANZAZU ROMERO DE LORESECHA</cp:lastModifiedBy>
  <cp:revision>405</cp:revision>
  <cp:lastPrinted>2022-12-12T12:17:20Z</cp:lastPrinted>
  <dcterms:created xsi:type="dcterms:W3CDTF">2022-11-15T17:01:33Z</dcterms:created>
  <dcterms:modified xsi:type="dcterms:W3CDTF">2023-09-20T20:21:29Z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0x010100218574CA4FEBEB4DBA0D1FC8299675CD</vt:lpwstr>
  </property>
</Properties>
</file>